
<file path=[Content_Types].xml><?xml version="1.0" encoding="utf-8"?>
<Types xmlns="http://schemas.openxmlformats.org/package/2006/content-types">
  <Default Extension="(null)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2.xml" ContentType="application/vnd.openxmlformats-officedocument.drawingml.chartshapes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318" r:id="rId2"/>
    <p:sldId id="259" r:id="rId3"/>
    <p:sldId id="271" r:id="rId4"/>
    <p:sldId id="319" r:id="rId5"/>
    <p:sldId id="272" r:id="rId6"/>
    <p:sldId id="273" r:id="rId7"/>
    <p:sldId id="274" r:id="rId8"/>
    <p:sldId id="306" r:id="rId9"/>
    <p:sldId id="290" r:id="rId10"/>
    <p:sldId id="473" r:id="rId11"/>
    <p:sldId id="308" r:id="rId12"/>
    <p:sldId id="460" r:id="rId13"/>
    <p:sldId id="350" r:id="rId14"/>
    <p:sldId id="288" r:id="rId15"/>
    <p:sldId id="291" r:id="rId16"/>
    <p:sldId id="287" r:id="rId17"/>
    <p:sldId id="354" r:id="rId18"/>
    <p:sldId id="310" r:id="rId19"/>
    <p:sldId id="320" r:id="rId20"/>
    <p:sldId id="459" r:id="rId21"/>
    <p:sldId id="323" r:id="rId22"/>
    <p:sldId id="263" r:id="rId23"/>
    <p:sldId id="280" r:id="rId24"/>
    <p:sldId id="313" r:id="rId25"/>
    <p:sldId id="317" r:id="rId26"/>
    <p:sldId id="257" r:id="rId27"/>
    <p:sldId id="347" r:id="rId28"/>
    <p:sldId id="338" r:id="rId29"/>
    <p:sldId id="348" r:id="rId30"/>
    <p:sldId id="340" r:id="rId31"/>
    <p:sldId id="351" r:id="rId32"/>
    <p:sldId id="284" r:id="rId33"/>
    <p:sldId id="349" r:id="rId34"/>
    <p:sldId id="329" r:id="rId35"/>
    <p:sldId id="355" r:id="rId36"/>
    <p:sldId id="269" r:id="rId37"/>
    <p:sldId id="358" r:id="rId38"/>
    <p:sldId id="282" r:id="rId39"/>
    <p:sldId id="266" r:id="rId40"/>
    <p:sldId id="275" r:id="rId41"/>
    <p:sldId id="352" r:id="rId42"/>
    <p:sldId id="283" r:id="rId43"/>
    <p:sldId id="353" r:id="rId44"/>
    <p:sldId id="356" r:id="rId45"/>
    <p:sldId id="462" r:id="rId46"/>
    <p:sldId id="463" r:id="rId47"/>
    <p:sldId id="464" r:id="rId48"/>
    <p:sldId id="270" r:id="rId49"/>
    <p:sldId id="469" r:id="rId50"/>
    <p:sldId id="471" r:id="rId51"/>
    <p:sldId id="276" r:id="rId52"/>
    <p:sldId id="277" r:id="rId53"/>
    <p:sldId id="331" r:id="rId54"/>
    <p:sldId id="357" r:id="rId55"/>
    <p:sldId id="470" r:id="rId56"/>
    <p:sldId id="472" r:id="rId57"/>
    <p:sldId id="465" r:id="rId58"/>
    <p:sldId id="278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55"/>
    <p:restoredTop sz="91429"/>
  </p:normalViewPr>
  <p:slideViewPr>
    <p:cSldViewPr snapToGrid="0" snapToObjects="1">
      <p:cViewPr varScale="1">
        <p:scale>
          <a:sx n="102" d="100"/>
          <a:sy n="102" d="100"/>
        </p:scale>
        <p:origin x="3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dc.gov\private\M111\dbx4\Lab%20Support%20Team\2017%20Meetings\2017%20LARC\May%20Swaziland%20Meeting\Piggs%20Peak%20LARC\Malawi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cdc.gov\private\M111\dbx4\Lab%20Support%20Team\2017%20Meetings\2017%20LARC\May%20Swaziland%20Meeting\Piggs%20Peak%20LARC\Malawi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cdc.gov\private\M111\dbx4\Lab%20Support%20Team\2017%20Meetings\2017%20LARC\Swaziland\MotshaneHVL%20raw%20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FINAL%20MARCH%20REPORTS\LARC%20PPT\LARC%20PROJECT%20M&amp;E%20DATA%20SUMMARY%20%20EVERY%20MONTH_Chart.xls" TargetMode="External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Chart%202%20in%20Microsoft%20PowerPoint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% VL samples collected from eligible patients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Sheet1!$B$4:$B$7</c:f>
              <c:numCache>
                <c:formatCode>mmm\-yy</c:formatCode>
                <c:ptCount val="4"/>
                <c:pt idx="0">
                  <c:v>42705</c:v>
                </c:pt>
                <c:pt idx="1">
                  <c:v>42856</c:v>
                </c:pt>
                <c:pt idx="2">
                  <c:v>42887</c:v>
                </c:pt>
                <c:pt idx="3">
                  <c:v>42917</c:v>
                </c:pt>
              </c:numCache>
            </c:numRef>
          </c:cat>
          <c:val>
            <c:numRef>
              <c:f>Sheet1!$C$4:$C$7</c:f>
              <c:numCache>
                <c:formatCode>0%</c:formatCode>
                <c:ptCount val="4"/>
                <c:pt idx="0">
                  <c:v>0.45</c:v>
                </c:pt>
                <c:pt idx="1">
                  <c:v>0.73</c:v>
                </c:pt>
                <c:pt idx="2">
                  <c:v>0.74</c:v>
                </c:pt>
                <c:pt idx="3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0B-48A3-B505-43E7ED874B7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62284936"/>
        <c:axId val="262284608"/>
      </c:barChart>
      <c:dateAx>
        <c:axId val="26228493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2284608"/>
        <c:crosses val="autoZero"/>
        <c:auto val="1"/>
        <c:lblOffset val="100"/>
        <c:baseTimeUnit val="months"/>
      </c:dateAx>
      <c:valAx>
        <c:axId val="26228460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228493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990595427197605E-2"/>
          <c:y val="0.17323309923475516"/>
          <c:w val="0.93873214730346899"/>
          <c:h val="0.7386118192738742"/>
        </c:manualLayout>
      </c:layout>
      <c:lineChart>
        <c:grouping val="standard"/>
        <c:varyColors val="0"/>
        <c:ser>
          <c:idx val="0"/>
          <c:order val="0"/>
          <c:tx>
            <c:strRef>
              <c:f>'[Chart in Microsoft PowerPoint]Sheet2'!$D$99</c:f>
              <c:strCache>
                <c:ptCount val="1"/>
                <c:pt idx="0">
                  <c:v>% missed appointments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PowerPoint]Sheet2'!$C$100:$C$112</c:f>
              <c:strCache>
                <c:ptCount val="13"/>
                <c:pt idx="0">
                  <c:v>Jul-18</c:v>
                </c:pt>
                <c:pt idx="1">
                  <c:v>Aug-18</c:v>
                </c:pt>
                <c:pt idx="2">
                  <c:v>Sep-18</c:v>
                </c:pt>
                <c:pt idx="3">
                  <c:v>Oct-18</c:v>
                </c:pt>
                <c:pt idx="4">
                  <c:v>Nov-18</c:v>
                </c:pt>
                <c:pt idx="5">
                  <c:v>1st 2 weeks Dec 18</c:v>
                </c:pt>
                <c:pt idx="6">
                  <c:v>2nd 2 weeks Dec 18</c:v>
                </c:pt>
                <c:pt idx="7">
                  <c:v>1st 2 Weeks Jan 19</c:v>
                </c:pt>
                <c:pt idx="8">
                  <c:v>2nd 2 Weeks Jan 19</c:v>
                </c:pt>
                <c:pt idx="9">
                  <c:v>1st 2 Weeks Feb 19</c:v>
                </c:pt>
                <c:pt idx="10">
                  <c:v>2nd 2 Weeks Feb 19</c:v>
                </c:pt>
                <c:pt idx="11">
                  <c:v>1st 2 Weeks Mar 19</c:v>
                </c:pt>
                <c:pt idx="12">
                  <c:v>2nd 2 weeks Mar 19</c:v>
                </c:pt>
              </c:strCache>
            </c:strRef>
          </c:cat>
          <c:val>
            <c:numRef>
              <c:f>'[Chart in Microsoft PowerPoint]Sheet2'!$D$100:$D$112</c:f>
              <c:numCache>
                <c:formatCode>0%</c:formatCode>
                <c:ptCount val="13"/>
                <c:pt idx="0">
                  <c:v>0.18</c:v>
                </c:pt>
                <c:pt idx="1">
                  <c:v>0.27</c:v>
                </c:pt>
                <c:pt idx="2">
                  <c:v>0.21</c:v>
                </c:pt>
                <c:pt idx="3">
                  <c:v>0.25</c:v>
                </c:pt>
                <c:pt idx="4">
                  <c:v>0.17</c:v>
                </c:pt>
                <c:pt idx="5">
                  <c:v>0.17</c:v>
                </c:pt>
                <c:pt idx="6">
                  <c:v>0.15</c:v>
                </c:pt>
                <c:pt idx="7">
                  <c:v>0.08</c:v>
                </c:pt>
                <c:pt idx="8">
                  <c:v>0.06</c:v>
                </c:pt>
                <c:pt idx="9">
                  <c:v>0.04</c:v>
                </c:pt>
                <c:pt idx="10">
                  <c:v>0.04</c:v>
                </c:pt>
                <c:pt idx="11">
                  <c:v>0.03</c:v>
                </c:pt>
                <c:pt idx="12">
                  <c:v>0.03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4A6-4F39-A201-1BF5C32020E2}"/>
            </c:ext>
          </c:extLst>
        </c:ser>
        <c:ser>
          <c:idx val="1"/>
          <c:order val="1"/>
          <c:tx>
            <c:strRef>
              <c:f>'[Chart in Microsoft PowerPoint]Sheet2'!$E$99</c:f>
              <c:strCache>
                <c:ptCount val="1"/>
                <c:pt idx="0">
                  <c:v>Target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'[Chart in Microsoft PowerPoint]Sheet2'!$C$100:$C$112</c:f>
              <c:strCache>
                <c:ptCount val="13"/>
                <c:pt idx="0">
                  <c:v>Jul-18</c:v>
                </c:pt>
                <c:pt idx="1">
                  <c:v>Aug-18</c:v>
                </c:pt>
                <c:pt idx="2">
                  <c:v>Sep-18</c:v>
                </c:pt>
                <c:pt idx="3">
                  <c:v>Oct-18</c:v>
                </c:pt>
                <c:pt idx="4">
                  <c:v>Nov-18</c:v>
                </c:pt>
                <c:pt idx="5">
                  <c:v>1st 2 weeks Dec 18</c:v>
                </c:pt>
                <c:pt idx="6">
                  <c:v>2nd 2 weeks Dec 18</c:v>
                </c:pt>
                <c:pt idx="7">
                  <c:v>1st 2 Weeks Jan 19</c:v>
                </c:pt>
                <c:pt idx="8">
                  <c:v>2nd 2 Weeks Jan 19</c:v>
                </c:pt>
                <c:pt idx="9">
                  <c:v>1st 2 Weeks Feb 19</c:v>
                </c:pt>
                <c:pt idx="10">
                  <c:v>2nd 2 Weeks Feb 19</c:v>
                </c:pt>
                <c:pt idx="11">
                  <c:v>1st 2 Weeks Mar 19</c:v>
                </c:pt>
                <c:pt idx="12">
                  <c:v>2nd 2 weeks Mar 19</c:v>
                </c:pt>
              </c:strCache>
            </c:strRef>
          </c:cat>
          <c:val>
            <c:numRef>
              <c:f>'[Chart in Microsoft PowerPoint]Sheet2'!$E$100:$E$112</c:f>
              <c:numCache>
                <c:formatCode>0%</c:formatCode>
                <c:ptCount val="13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  <c:pt idx="9">
                  <c:v>0.1</c:v>
                </c:pt>
                <c:pt idx="10">
                  <c:v>0.1</c:v>
                </c:pt>
                <c:pt idx="11">
                  <c:v>0.1</c:v>
                </c:pt>
                <c:pt idx="12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4A6-4F39-A201-1BF5C32020E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30660632"/>
        <c:axId val="231937128"/>
      </c:lineChart>
      <c:catAx>
        <c:axId val="230660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937128"/>
        <c:crosses val="autoZero"/>
        <c:auto val="1"/>
        <c:lblAlgn val="ctr"/>
        <c:lblOffset val="100"/>
        <c:noMultiLvlLbl val="0"/>
      </c:catAx>
      <c:valAx>
        <c:axId val="23193712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0660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0325510399645103"/>
          <c:y val="1.4225962044685203E-2"/>
          <c:w val="0.72021081093526618"/>
          <c:h val="8.70135013550406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278699938522617E-2"/>
          <c:y val="0.24855233617663938"/>
          <c:w val="0.90211779378641499"/>
          <c:h val="0.51592647453721752"/>
        </c:manualLayout>
      </c:layout>
      <c:lineChart>
        <c:grouping val="standard"/>
        <c:varyColors val="0"/>
        <c:ser>
          <c:idx val="0"/>
          <c:order val="0"/>
          <c:tx>
            <c:strRef>
              <c:f>'[Chart in Microsoft PowerPoint]JUN-OCT 2018'!$A$17</c:f>
              <c:strCache>
                <c:ptCount val="1"/>
                <c:pt idx="0">
                  <c:v>%Missing Results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PowerPoint]JUN-OCT 2018'!$B$16:$R$16</c:f>
              <c:strCache>
                <c:ptCount val="16"/>
                <c:pt idx="0">
                  <c:v>Jun-18</c:v>
                </c:pt>
                <c:pt idx="1">
                  <c:v>Jul-18</c:v>
                </c:pt>
                <c:pt idx="2">
                  <c:v>Aug-18</c:v>
                </c:pt>
                <c:pt idx="3">
                  <c:v>1st 2 wks Sep 2018</c:v>
                </c:pt>
                <c:pt idx="4">
                  <c:v>2nd 2 wks Sep 2018</c:v>
                </c:pt>
                <c:pt idx="5">
                  <c:v>1st 2 wks Oct 2018</c:v>
                </c:pt>
                <c:pt idx="6">
                  <c:v>2nd 2 wks Oct 2018</c:v>
                </c:pt>
                <c:pt idx="7">
                  <c:v>1st 2 wks Nov 2018</c:v>
                </c:pt>
                <c:pt idx="8">
                  <c:v>2nd 2 wks Nov 2018</c:v>
                </c:pt>
                <c:pt idx="9">
                  <c:v>1st 2 wks Dec 2018</c:v>
                </c:pt>
                <c:pt idx="10">
                  <c:v>2nd 2 wks Dec 2018</c:v>
                </c:pt>
                <c:pt idx="11">
                  <c:v>1st 2 wks Jan 2019</c:v>
                </c:pt>
                <c:pt idx="12">
                  <c:v>2nd 2 wks Jan 2019</c:v>
                </c:pt>
                <c:pt idx="13">
                  <c:v>1st 2 wks Feb 2019</c:v>
                </c:pt>
                <c:pt idx="14">
                  <c:v>2nd 2 wks Feb 2019</c:v>
                </c:pt>
                <c:pt idx="15">
                  <c:v>1st 2 wks Mar 2019</c:v>
                </c:pt>
              </c:strCache>
            </c:strRef>
          </c:cat>
          <c:val>
            <c:numRef>
              <c:f>'[Chart in Microsoft PowerPoint]JUN-OCT 2018'!$B$17:$R$17</c:f>
              <c:numCache>
                <c:formatCode>0%</c:formatCode>
                <c:ptCount val="17"/>
                <c:pt idx="0">
                  <c:v>3.4000000000000002E-2</c:v>
                </c:pt>
                <c:pt idx="1">
                  <c:v>5.0000000000000001E-3</c:v>
                </c:pt>
                <c:pt idx="2">
                  <c:v>0</c:v>
                </c:pt>
                <c:pt idx="3">
                  <c:v>0</c:v>
                </c:pt>
                <c:pt idx="4">
                  <c:v>0.02</c:v>
                </c:pt>
                <c:pt idx="5">
                  <c:v>0</c:v>
                </c:pt>
                <c:pt idx="6">
                  <c:v>0</c:v>
                </c:pt>
                <c:pt idx="7">
                  <c:v>2.5000000000000001E-2</c:v>
                </c:pt>
                <c:pt idx="8">
                  <c:v>0.02</c:v>
                </c:pt>
                <c:pt idx="9">
                  <c:v>0</c:v>
                </c:pt>
                <c:pt idx="10">
                  <c:v>0.43</c:v>
                </c:pt>
                <c:pt idx="11">
                  <c:v>0.17</c:v>
                </c:pt>
                <c:pt idx="12">
                  <c:v>0.32</c:v>
                </c:pt>
                <c:pt idx="13">
                  <c:v>0.41</c:v>
                </c:pt>
                <c:pt idx="14">
                  <c:v>1</c:v>
                </c:pt>
                <c:pt idx="15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12-4EF0-83EF-486CFD2FEE2B}"/>
            </c:ext>
          </c:extLst>
        </c:ser>
        <c:ser>
          <c:idx val="1"/>
          <c:order val="1"/>
          <c:tx>
            <c:strRef>
              <c:f>'[Chart in Microsoft PowerPoint]JUN-OCT 2018'!$A$18</c:f>
              <c:strCache>
                <c:ptCount val="1"/>
                <c:pt idx="0">
                  <c:v>Target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'[Chart in Microsoft PowerPoint]JUN-OCT 2018'!$B$16:$R$16</c:f>
              <c:strCache>
                <c:ptCount val="16"/>
                <c:pt idx="0">
                  <c:v>Jun-18</c:v>
                </c:pt>
                <c:pt idx="1">
                  <c:v>Jul-18</c:v>
                </c:pt>
                <c:pt idx="2">
                  <c:v>Aug-18</c:v>
                </c:pt>
                <c:pt idx="3">
                  <c:v>1st 2 wks Sep 2018</c:v>
                </c:pt>
                <c:pt idx="4">
                  <c:v>2nd 2 wks Sep 2018</c:v>
                </c:pt>
                <c:pt idx="5">
                  <c:v>1st 2 wks Oct 2018</c:v>
                </c:pt>
                <c:pt idx="6">
                  <c:v>2nd 2 wks Oct 2018</c:v>
                </c:pt>
                <c:pt idx="7">
                  <c:v>1st 2 wks Nov 2018</c:v>
                </c:pt>
                <c:pt idx="8">
                  <c:v>2nd 2 wks Nov 2018</c:v>
                </c:pt>
                <c:pt idx="9">
                  <c:v>1st 2 wks Dec 2018</c:v>
                </c:pt>
                <c:pt idx="10">
                  <c:v>2nd 2 wks Dec 2018</c:v>
                </c:pt>
                <c:pt idx="11">
                  <c:v>1st 2 wks Jan 2019</c:v>
                </c:pt>
                <c:pt idx="12">
                  <c:v>2nd 2 wks Jan 2019</c:v>
                </c:pt>
                <c:pt idx="13">
                  <c:v>1st 2 wks Feb 2019</c:v>
                </c:pt>
                <c:pt idx="14">
                  <c:v>2nd 2 wks Feb 2019</c:v>
                </c:pt>
                <c:pt idx="15">
                  <c:v>1st 2 wks Mar 2019</c:v>
                </c:pt>
              </c:strCache>
            </c:strRef>
          </c:cat>
          <c:val>
            <c:numRef>
              <c:f>'[Chart in Microsoft PowerPoint]JUN-OCT 2018'!$B$18:$R$18</c:f>
              <c:numCache>
                <c:formatCode>0%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712-4EF0-83EF-486CFD2FEE2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40038056"/>
        <c:axId val="442215064"/>
      </c:lineChart>
      <c:catAx>
        <c:axId val="440038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2215064"/>
        <c:crosses val="autoZero"/>
        <c:auto val="1"/>
        <c:lblAlgn val="ctr"/>
        <c:lblOffset val="100"/>
        <c:noMultiLvlLbl val="0"/>
      </c:catAx>
      <c:valAx>
        <c:axId val="442215064"/>
        <c:scaling>
          <c:orientation val="minMax"/>
          <c:max val="0.5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03805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1595832106650099"/>
          <c:y val="4.6453670693464295E-2"/>
          <c:w val="0.768083357866998"/>
          <c:h val="8.08671839565359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/>
              <a:t>QI Project Run Chart (Example)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Metric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Sheet1!$B$4:$B$7</c:f>
              <c:strCache>
                <c:ptCount val="4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</c:strCache>
            </c:strRef>
          </c:cat>
          <c:val>
            <c:numRef>
              <c:f>Sheet1!$C$4:$C$7</c:f>
              <c:numCache>
                <c:formatCode>General</c:formatCode>
                <c:ptCount val="4"/>
                <c:pt idx="0">
                  <c:v>62</c:v>
                </c:pt>
                <c:pt idx="1">
                  <c:v>92</c:v>
                </c:pt>
                <c:pt idx="2">
                  <c:v>73</c:v>
                </c:pt>
                <c:pt idx="3">
                  <c:v>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17-7E47-940B-E2736329026B}"/>
            </c:ext>
          </c:extLst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Goal</c:v>
                </c:pt>
              </c:strCache>
            </c:strRef>
          </c:tx>
          <c:spPr>
            <a:ln w="12700" cap="rnd">
              <a:solidFill>
                <a:srgbClr val="C0000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Sheet1!$B$4:$B$7</c:f>
              <c:strCache>
                <c:ptCount val="4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</c:strCache>
            </c:strRef>
          </c:cat>
          <c:val>
            <c:numRef>
              <c:f>Sheet1!$D$4:$D$7</c:f>
              <c:numCache>
                <c:formatCode>General</c:formatCode>
                <c:ptCount val="4"/>
                <c:pt idx="0">
                  <c:v>95</c:v>
                </c:pt>
                <c:pt idx="1">
                  <c:v>95</c:v>
                </c:pt>
                <c:pt idx="2">
                  <c:v>95</c:v>
                </c:pt>
                <c:pt idx="3">
                  <c:v>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017-7E47-940B-E2736329026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64572016"/>
        <c:axId val="457198520"/>
      </c:lineChart>
      <c:catAx>
        <c:axId val="4645720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7198520"/>
        <c:crosses val="autoZero"/>
        <c:auto val="1"/>
        <c:lblAlgn val="ctr"/>
        <c:lblOffset val="100"/>
        <c:noMultiLvlLbl val="0"/>
      </c:catAx>
      <c:valAx>
        <c:axId val="457198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METRIC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4572016"/>
        <c:crosses val="autoZero"/>
        <c:crossBetween val="between"/>
        <c:majorUnit val="20"/>
        <c:minorUnit val="10"/>
      </c:valAx>
      <c:spPr>
        <a:noFill/>
        <a:ln w="12700">
          <a:noFill/>
        </a:ln>
        <a:effectLst/>
      </c:spPr>
    </c:plotArea>
    <c:legend>
      <c:legendPos val="b"/>
      <c:layout>
        <c:manualLayout>
          <c:xMode val="edge"/>
          <c:yMode val="edge"/>
          <c:x val="0.21228903123789855"/>
          <c:y val="0.85684690912565287"/>
          <c:w val="0.73423300955208459"/>
          <c:h val="9.96758305389026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57150">
      <a:solidFill>
        <a:schemeClr val="accent2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baseline="0">
                <a:solidFill>
                  <a:schemeClr val="tx1"/>
                </a:solidFill>
                <a:effectLst/>
              </a:rPr>
              <a:t>Monthly VL Results Filing Progress</a:t>
            </a:r>
            <a:endParaRPr lang="en-US" sz="120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Kenya!$C$3</c:f>
              <c:strCache>
                <c:ptCount val="1"/>
                <c:pt idx="0">
                  <c:v>% VL in Files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Kenya!$B$4:$B$11</c:f>
              <c:numCache>
                <c:formatCode>mmm\-yy</c:formatCode>
                <c:ptCount val="8"/>
                <c:pt idx="0">
                  <c:v>42644</c:v>
                </c:pt>
                <c:pt idx="1">
                  <c:v>42705</c:v>
                </c:pt>
                <c:pt idx="2">
                  <c:v>42736</c:v>
                </c:pt>
                <c:pt idx="3">
                  <c:v>42767</c:v>
                </c:pt>
                <c:pt idx="4">
                  <c:v>42795</c:v>
                </c:pt>
                <c:pt idx="5">
                  <c:v>42826</c:v>
                </c:pt>
                <c:pt idx="6">
                  <c:v>42856</c:v>
                </c:pt>
                <c:pt idx="7">
                  <c:v>42887</c:v>
                </c:pt>
              </c:numCache>
            </c:numRef>
          </c:cat>
          <c:val>
            <c:numRef>
              <c:f>Kenya!$C$4:$C$11</c:f>
              <c:numCache>
                <c:formatCode>General</c:formatCode>
                <c:ptCount val="8"/>
                <c:pt idx="0">
                  <c:v>4</c:v>
                </c:pt>
                <c:pt idx="1">
                  <c:v>70</c:v>
                </c:pt>
                <c:pt idx="2">
                  <c:v>72</c:v>
                </c:pt>
                <c:pt idx="3">
                  <c:v>51</c:v>
                </c:pt>
                <c:pt idx="4">
                  <c:v>78</c:v>
                </c:pt>
                <c:pt idx="5">
                  <c:v>74</c:v>
                </c:pt>
                <c:pt idx="6">
                  <c:v>76</c:v>
                </c:pt>
                <c:pt idx="7">
                  <c:v>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8F6-41E3-978B-0DCD20260B7F}"/>
            </c:ext>
          </c:extLst>
        </c:ser>
        <c:ser>
          <c:idx val="1"/>
          <c:order val="1"/>
          <c:tx>
            <c:strRef>
              <c:f>Kenya!$D$3</c:f>
              <c:strCache>
                <c:ptCount val="1"/>
                <c:pt idx="0">
                  <c:v>Target</c:v>
                </c:pt>
              </c:strCache>
            </c:strRef>
          </c:tx>
          <c:spPr>
            <a:ln w="19050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Kenya!$B$4:$B$11</c:f>
              <c:numCache>
                <c:formatCode>mmm\-yy</c:formatCode>
                <c:ptCount val="8"/>
                <c:pt idx="0">
                  <c:v>42644</c:v>
                </c:pt>
                <c:pt idx="1">
                  <c:v>42705</c:v>
                </c:pt>
                <c:pt idx="2">
                  <c:v>42736</c:v>
                </c:pt>
                <c:pt idx="3">
                  <c:v>42767</c:v>
                </c:pt>
                <c:pt idx="4">
                  <c:v>42795</c:v>
                </c:pt>
                <c:pt idx="5">
                  <c:v>42826</c:v>
                </c:pt>
                <c:pt idx="6">
                  <c:v>42856</c:v>
                </c:pt>
                <c:pt idx="7">
                  <c:v>42887</c:v>
                </c:pt>
              </c:numCache>
            </c:numRef>
          </c:cat>
          <c:val>
            <c:numRef>
              <c:f>Kenya!$D$4:$D$11</c:f>
              <c:numCache>
                <c:formatCode>General</c:formatCode>
                <c:ptCount val="8"/>
                <c:pt idx="0">
                  <c:v>80</c:v>
                </c:pt>
                <c:pt idx="1">
                  <c:v>80</c:v>
                </c:pt>
                <c:pt idx="2">
                  <c:v>80</c:v>
                </c:pt>
                <c:pt idx="3">
                  <c:v>80</c:v>
                </c:pt>
                <c:pt idx="4">
                  <c:v>80</c:v>
                </c:pt>
                <c:pt idx="5">
                  <c:v>80</c:v>
                </c:pt>
                <c:pt idx="6">
                  <c:v>80</c:v>
                </c:pt>
                <c:pt idx="7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8F6-41E3-978B-0DCD20260B7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21812496"/>
        <c:axId val="221809872"/>
      </c:lineChart>
      <c:dateAx>
        <c:axId val="22181249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1809872"/>
        <c:crosses val="autoZero"/>
        <c:auto val="1"/>
        <c:lblOffset val="100"/>
        <c:baseTimeUnit val="months"/>
      </c:dateAx>
      <c:valAx>
        <c:axId val="22180987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>
                    <a:solidFill>
                      <a:schemeClr val="tx1"/>
                    </a:solidFill>
                  </a:rPr>
                  <a:t>% Hard Copy VL Results Filed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1812496"/>
        <c:crosses val="autoZero"/>
        <c:crossBetween val="between"/>
        <c:majorUnit val="20"/>
      </c:valAx>
      <c:spPr>
        <a:noFill/>
        <a:ln>
          <a:solidFill>
            <a:schemeClr val="bg1">
              <a:lumMod val="50000"/>
            </a:schemeClr>
          </a:solidFill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200" b="1" dirty="0">
                <a:solidFill>
                  <a:schemeClr val="tx1"/>
                </a:solidFill>
              </a:rPr>
              <a:t>% called within 2 days for return</a:t>
            </a:r>
            <a:r>
              <a:rPr lang="en-US" sz="1200" b="1" baseline="0" dirty="0">
                <a:solidFill>
                  <a:schemeClr val="tx1"/>
                </a:solidFill>
              </a:rPr>
              <a:t> visits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</a:p>
          <a:p>
            <a:pPr>
              <a:defRPr sz="1200" b="1">
                <a:solidFill>
                  <a:schemeClr val="tx1"/>
                </a:solidFill>
              </a:defRPr>
            </a:pPr>
            <a:r>
              <a:rPr lang="en-US" sz="1200" b="1" dirty="0">
                <a:solidFill>
                  <a:schemeClr val="tx1"/>
                </a:solidFill>
              </a:rPr>
              <a:t>(June '16 - May '17)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'LARC monthly stats'!$K$4</c:f>
              <c:strCache>
                <c:ptCount val="1"/>
                <c:pt idx="0">
                  <c:v>% called within 2 days for review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'LARC monthly stats'!$J$5:$J$16</c:f>
              <c:strCache>
                <c:ptCount val="12"/>
                <c:pt idx="0">
                  <c:v>Baseline</c:v>
                </c:pt>
                <c:pt idx="1">
                  <c:v>July</c:v>
                </c:pt>
                <c:pt idx="2">
                  <c:v>August</c:v>
                </c:pt>
                <c:pt idx="3">
                  <c:v>September</c:v>
                </c:pt>
                <c:pt idx="4">
                  <c:v>October</c:v>
                </c:pt>
                <c:pt idx="5">
                  <c:v>November</c:v>
                </c:pt>
                <c:pt idx="6">
                  <c:v>December</c:v>
                </c:pt>
                <c:pt idx="7">
                  <c:v>January</c:v>
                </c:pt>
                <c:pt idx="8">
                  <c:v>February</c:v>
                </c:pt>
                <c:pt idx="9">
                  <c:v>March</c:v>
                </c:pt>
                <c:pt idx="10">
                  <c:v>April</c:v>
                </c:pt>
                <c:pt idx="11">
                  <c:v>May</c:v>
                </c:pt>
              </c:strCache>
            </c:strRef>
          </c:cat>
          <c:val>
            <c:numRef>
              <c:f>'LARC monthly stats'!$K$5:$K$16</c:f>
              <c:numCache>
                <c:formatCode>General</c:formatCode>
                <c:ptCount val="12"/>
                <c:pt idx="0">
                  <c:v>12</c:v>
                </c:pt>
                <c:pt idx="1">
                  <c:v>100</c:v>
                </c:pt>
                <c:pt idx="2">
                  <c:v>75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A0E-4947-9BA9-597338FEFB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0769712"/>
        <c:axId val="290770040"/>
      </c:lineChart>
      <c:catAx>
        <c:axId val="2907697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>
                    <a:solidFill>
                      <a:schemeClr val="tx1"/>
                    </a:solidFill>
                  </a:rPr>
                  <a:t>Month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0770040"/>
        <c:crosses val="autoZero"/>
        <c:auto val="1"/>
        <c:lblAlgn val="ctr"/>
        <c:lblOffset val="100"/>
        <c:noMultiLvlLbl val="0"/>
      </c:catAx>
      <c:valAx>
        <c:axId val="29077004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>
                    <a:solidFill>
                      <a:schemeClr val="tx1"/>
                    </a:solidFill>
                  </a:rPr>
                  <a:t>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0769712"/>
        <c:crosses val="autoZero"/>
        <c:crossBetween val="between"/>
        <c:majorUnit val="20"/>
      </c:valAx>
      <c:spPr>
        <a:noFill/>
        <a:ln>
          <a:solidFill>
            <a:schemeClr val="bg1">
              <a:lumMod val="50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r>
              <a:rPr lang="en-US" sz="1200" dirty="0">
                <a:solidFill>
                  <a:schemeClr val="bg1"/>
                </a:solidFill>
              </a:rPr>
              <a:t>High Viral Load Clients` follow up </a:t>
            </a:r>
            <a:r>
              <a:rPr lang="en-US" sz="1200" dirty="0" err="1">
                <a:solidFill>
                  <a:schemeClr val="bg1"/>
                </a:solidFill>
              </a:rPr>
              <a:t>Mkuranga</a:t>
            </a:r>
            <a:r>
              <a:rPr lang="en-US" sz="1200" dirty="0">
                <a:solidFill>
                  <a:schemeClr val="bg1"/>
                </a:solidFill>
              </a:rPr>
              <a:t> CTC</a:t>
            </a:r>
          </a:p>
        </c:rich>
      </c:tx>
      <c:layout>
        <c:manualLayout>
          <c:xMode val="edge"/>
          <c:yMode val="edge"/>
          <c:x val="0.13070287752808099"/>
          <c:y val="7.8595188237988341E-3"/>
        </c:manualLayout>
      </c:layout>
      <c:overlay val="0"/>
      <c:spPr>
        <a:noFill/>
      </c:spPr>
    </c:title>
    <c:autoTitleDeleted val="0"/>
    <c:plotArea>
      <c:layout>
        <c:manualLayout>
          <c:layoutTarget val="inner"/>
          <c:xMode val="edge"/>
          <c:yMode val="edge"/>
          <c:x val="0.12885676940262869"/>
          <c:y val="0.13384513502858569"/>
          <c:w val="0.7039416167654271"/>
          <c:h val="0.71684746310902903"/>
        </c:manualLayout>
      </c:layout>
      <c:lineChart>
        <c:grouping val="standard"/>
        <c:varyColors val="0"/>
        <c:ser>
          <c:idx val="0"/>
          <c:order val="0"/>
          <c:tx>
            <c:strRef>
              <c:f>Sheet2!$F$10</c:f>
              <c:strCache>
                <c:ptCount val="1"/>
                <c:pt idx="0">
                  <c:v>%HVL followed up by phone Call</c:v>
                </c:pt>
              </c:strCache>
            </c:strRef>
          </c:tx>
          <c:spPr>
            <a:ln w="1905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Sheet2!$G$9:$K$9</c:f>
              <c:strCache>
                <c:ptCount val="5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</c:strCache>
            </c:strRef>
          </c:cat>
          <c:val>
            <c:numRef>
              <c:f>Sheet2!$G$10:$K$10</c:f>
              <c:numCache>
                <c:formatCode>0</c:formatCode>
                <c:ptCount val="5"/>
                <c:pt idx="0">
                  <c:v>0</c:v>
                </c:pt>
                <c:pt idx="1">
                  <c:v>60</c:v>
                </c:pt>
                <c:pt idx="2">
                  <c:v>73.333333333333314</c:v>
                </c:pt>
                <c:pt idx="3">
                  <c:v>100</c:v>
                </c:pt>
                <c:pt idx="4">
                  <c:v>95.833333333333329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470-4E3B-9484-D48C0520C37E}"/>
            </c:ext>
          </c:extLst>
        </c:ser>
        <c:ser>
          <c:idx val="1"/>
          <c:order val="1"/>
          <c:tx>
            <c:strRef>
              <c:f>Sheet2!$F$11</c:f>
              <c:strCache>
                <c:ptCount val="1"/>
                <c:pt idx="0">
                  <c:v>%HVL followed up by call and received EAC </c:v>
                </c:pt>
              </c:strCache>
            </c:strRef>
          </c:tx>
          <c:spPr>
            <a:ln w="1905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Sheet2!$G$9:$K$9</c:f>
              <c:strCache>
                <c:ptCount val="5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</c:strCache>
            </c:strRef>
          </c:cat>
          <c:val>
            <c:numRef>
              <c:f>Sheet2!$G$11:$K$11</c:f>
              <c:numCache>
                <c:formatCode>0</c:formatCode>
                <c:ptCount val="5"/>
                <c:pt idx="0">
                  <c:v>34.848484848484851</c:v>
                </c:pt>
                <c:pt idx="1">
                  <c:v>48</c:v>
                </c:pt>
                <c:pt idx="2">
                  <c:v>73.333333333333314</c:v>
                </c:pt>
                <c:pt idx="3">
                  <c:v>85.714285714285722</c:v>
                </c:pt>
                <c:pt idx="4">
                  <c:v>95.833333333333329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470-4E3B-9484-D48C0520C3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84080128"/>
        <c:axId val="286283688"/>
      </c:lineChart>
      <c:catAx>
        <c:axId val="2840801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>
                    <a:solidFill>
                      <a:schemeClr val="bg1"/>
                    </a:solidFill>
                  </a:defRPr>
                </a:pPr>
                <a:r>
                  <a:rPr lang="sw-KE" sz="1050" dirty="0">
                    <a:solidFill>
                      <a:schemeClr val="bg1"/>
                    </a:solidFill>
                  </a:rPr>
                  <a:t>Months</a:t>
                </a:r>
              </a:p>
            </c:rich>
          </c:tx>
          <c:layout>
            <c:manualLayout>
              <c:xMode val="edge"/>
              <c:yMode val="edge"/>
              <c:x val="0.43817235756684159"/>
              <c:y val="0.91312268789018636"/>
            </c:manualLayout>
          </c:layout>
          <c:overlay val="0"/>
          <c:spPr>
            <a:noFill/>
          </c:spPr>
        </c:title>
        <c:numFmt formatCode="General" sourceLinked="0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000">
                <a:solidFill>
                  <a:schemeClr val="bg1"/>
                </a:solidFill>
              </a:defRPr>
            </a:pPr>
            <a:endParaRPr lang="en-US"/>
          </a:p>
        </c:txPr>
        <c:crossAx val="286283688"/>
        <c:crosses val="autoZero"/>
        <c:auto val="1"/>
        <c:lblAlgn val="ctr"/>
        <c:lblOffset val="100"/>
        <c:noMultiLvlLbl val="0"/>
      </c:catAx>
      <c:valAx>
        <c:axId val="286283688"/>
        <c:scaling>
          <c:orientation val="minMax"/>
          <c:max val="100"/>
        </c:scaling>
        <c:delete val="0"/>
        <c:axPos val="l"/>
        <c:majorGridlines>
          <c:spPr>
            <a:ln>
              <a:solidFill>
                <a:sysClr val="windowText" lastClr="000000">
                  <a:lumMod val="50000"/>
                  <a:lumOff val="50000"/>
                </a:sys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100">
                    <a:solidFill>
                      <a:schemeClr val="bg1"/>
                    </a:solidFill>
                  </a:defRPr>
                </a:pPr>
                <a:r>
                  <a:rPr lang="sw-KE" sz="1100" dirty="0">
                    <a:solidFill>
                      <a:schemeClr val="bg1"/>
                    </a:solidFill>
                  </a:rPr>
                  <a:t>Percentage</a:t>
                </a:r>
              </a:p>
            </c:rich>
          </c:tx>
          <c:overlay val="0"/>
          <c:spPr>
            <a:noFill/>
          </c:spPr>
        </c:title>
        <c:numFmt formatCode="0" sourceLinked="1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100">
                <a:solidFill>
                  <a:schemeClr val="bg1"/>
                </a:solidFill>
              </a:defRPr>
            </a:pPr>
            <a:endParaRPr lang="en-US"/>
          </a:p>
        </c:txPr>
        <c:crossAx val="284080128"/>
        <c:crosses val="autoZero"/>
        <c:crossBetween val="between"/>
        <c:majorUnit val="20"/>
      </c:valAx>
      <c:spPr>
        <a:noFill/>
        <a:ln>
          <a:solidFill>
            <a:sysClr val="window" lastClr="FFFFFF">
              <a:lumMod val="50000"/>
            </a:sysClr>
          </a:solidFill>
        </a:ln>
      </c:spPr>
    </c:plotArea>
    <c:legend>
      <c:legendPos val="b"/>
      <c:layout>
        <c:manualLayout>
          <c:xMode val="edge"/>
          <c:yMode val="edge"/>
          <c:x val="0.29795160526421499"/>
          <c:y val="0.62759001503768852"/>
          <c:w val="0.61345837122803859"/>
          <c:h val="0.17290239169545715"/>
        </c:manualLayout>
      </c:layout>
      <c:overlay val="0"/>
      <c:spPr>
        <a:noFill/>
      </c:spPr>
      <c:txPr>
        <a:bodyPr/>
        <a:lstStyle/>
        <a:p>
          <a:pPr>
            <a:defRPr sz="1000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100" b="1" i="0" kern="1200" spc="0" baseline="0" dirty="0">
                <a:solidFill>
                  <a:schemeClr val="tx1"/>
                </a:solidFill>
                <a:effectLst/>
              </a:rPr>
              <a:t>Monthly Progress (June '16 - Apr '17)</a:t>
            </a:r>
            <a:endParaRPr lang="en-US" sz="1100" dirty="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'[Uganda Excel.xlsx]Sheet1'!$B$4</c:f>
              <c:strCache>
                <c:ptCount val="1"/>
                <c:pt idx="0">
                  <c:v>% HVL patients contacted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27</a:t>
                    </a:r>
                    <a:endParaRPr lang="en-US" dirty="0"/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948-4BEF-B786-33BB5A3B65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'[Uganda Excel.xlsx]Sheet1'!$C$3:$I$3</c:f>
              <c:strCache>
                <c:ptCount val="7"/>
                <c:pt idx="0">
                  <c:v>Jun</c:v>
                </c:pt>
                <c:pt idx="1">
                  <c:v>Nov 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</c:strCache>
            </c:strRef>
          </c:cat>
          <c:val>
            <c:numRef>
              <c:f>'[Uganda Excel.xlsx]Sheet1'!$C$4:$I$4</c:f>
              <c:numCache>
                <c:formatCode>General</c:formatCode>
                <c:ptCount val="7"/>
                <c:pt idx="0">
                  <c:v>26</c:v>
                </c:pt>
                <c:pt idx="1">
                  <c:v>60</c:v>
                </c:pt>
                <c:pt idx="2">
                  <c:v>91</c:v>
                </c:pt>
                <c:pt idx="3">
                  <c:v>82</c:v>
                </c:pt>
                <c:pt idx="4">
                  <c:v>91</c:v>
                </c:pt>
                <c:pt idx="5">
                  <c:v>100</c:v>
                </c:pt>
                <c:pt idx="6">
                  <c:v>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948-4BEF-B786-33BB5A3B65B6}"/>
            </c:ext>
          </c:extLst>
        </c:ser>
        <c:ser>
          <c:idx val="1"/>
          <c:order val="1"/>
          <c:tx>
            <c:strRef>
              <c:f>'[Uganda Excel.xlsx]Sheet1'!$B$5</c:f>
              <c:strCache>
                <c:ptCount val="1"/>
                <c:pt idx="0">
                  <c:v>% HVL patients returned for IAC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19050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8948-4BEF-B786-33BB5A3B65B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'[Uganda Excel.xlsx]Sheet1'!$C$3:$I$3</c:f>
              <c:strCache>
                <c:ptCount val="7"/>
                <c:pt idx="0">
                  <c:v>Jun</c:v>
                </c:pt>
                <c:pt idx="1">
                  <c:v>Nov 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</c:strCache>
            </c:strRef>
          </c:cat>
          <c:val>
            <c:numRef>
              <c:f>'[Uganda Excel.xlsx]Sheet1'!$C$5:$I$5</c:f>
              <c:numCache>
                <c:formatCode>General</c:formatCode>
                <c:ptCount val="7"/>
                <c:pt idx="0">
                  <c:v>6</c:v>
                </c:pt>
                <c:pt idx="1">
                  <c:v>53</c:v>
                </c:pt>
                <c:pt idx="2">
                  <c:v>91</c:v>
                </c:pt>
                <c:pt idx="3">
                  <c:v>73</c:v>
                </c:pt>
                <c:pt idx="4">
                  <c:v>86</c:v>
                </c:pt>
                <c:pt idx="5">
                  <c:v>100</c:v>
                </c:pt>
                <c:pt idx="6">
                  <c:v>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948-4BEF-B786-33BB5A3B65B6}"/>
            </c:ext>
          </c:extLst>
        </c:ser>
        <c:ser>
          <c:idx val="2"/>
          <c:order val="2"/>
          <c:tx>
            <c:strRef>
              <c:f>'[Uganda Excel.xlsx]Sheet1'!$B$6</c:f>
              <c:strCache>
                <c:ptCount val="1"/>
                <c:pt idx="0">
                  <c:v>Target</c:v>
                </c:pt>
              </c:strCache>
            </c:strRef>
          </c:tx>
          <c:spPr>
            <a:ln w="28575" cap="rnd">
              <a:solidFill>
                <a:schemeClr val="tx1">
                  <a:alpha val="46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'[Uganda Excel.xlsx]Sheet1'!$C$3:$I$3</c:f>
              <c:strCache>
                <c:ptCount val="7"/>
                <c:pt idx="0">
                  <c:v>Jun</c:v>
                </c:pt>
                <c:pt idx="1">
                  <c:v>Nov 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</c:strCache>
            </c:strRef>
          </c:cat>
          <c:val>
            <c:numRef>
              <c:f>'[Uganda Excel.xlsx]Sheet1'!$C$6:$I$6</c:f>
              <c:numCache>
                <c:formatCode>General</c:formatCode>
                <c:ptCount val="7"/>
                <c:pt idx="0">
                  <c:v>90</c:v>
                </c:pt>
                <c:pt idx="1">
                  <c:v>90</c:v>
                </c:pt>
                <c:pt idx="2">
                  <c:v>90</c:v>
                </c:pt>
                <c:pt idx="3">
                  <c:v>90</c:v>
                </c:pt>
                <c:pt idx="4">
                  <c:v>90</c:v>
                </c:pt>
                <c:pt idx="5">
                  <c:v>90</c:v>
                </c:pt>
                <c:pt idx="6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948-4BEF-B786-33BB5A3B65B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83511240"/>
        <c:axId val="283510912"/>
      </c:lineChart>
      <c:catAx>
        <c:axId val="283511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3510912"/>
        <c:crosses val="autoZero"/>
        <c:auto val="1"/>
        <c:lblAlgn val="ctr"/>
        <c:lblOffset val="100"/>
        <c:noMultiLvlLbl val="0"/>
      </c:catAx>
      <c:valAx>
        <c:axId val="28351091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351124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280851709225465"/>
          <c:y val="0.37802302937939203"/>
          <c:w val="0.63389322366145218"/>
          <c:h val="0.190375920751841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050" b="1" i="0" baseline="0" dirty="0" err="1">
                <a:solidFill>
                  <a:schemeClr val="tx1"/>
                </a:solidFill>
                <a:effectLst/>
              </a:rPr>
              <a:t>Bagamoio</a:t>
            </a:r>
            <a:r>
              <a:rPr lang="en-US" sz="1050" b="1" i="0" baseline="0" dirty="0">
                <a:solidFill>
                  <a:schemeClr val="tx1"/>
                </a:solidFill>
                <a:effectLst/>
              </a:rPr>
              <a:t> LARC</a:t>
            </a:r>
            <a:endParaRPr lang="en-US" sz="1050" b="1" dirty="0">
              <a:solidFill>
                <a:schemeClr val="tx1"/>
              </a:solidFill>
              <a:effectLst/>
            </a:endParaRPr>
          </a:p>
          <a:p>
            <a:pPr>
              <a:defRPr sz="1050" b="1">
                <a:solidFill>
                  <a:schemeClr val="tx1"/>
                </a:solidFill>
              </a:defRPr>
            </a:pPr>
            <a:r>
              <a:rPr lang="en-US" sz="1050" b="1" i="0" baseline="0" dirty="0">
                <a:solidFill>
                  <a:schemeClr val="tx1"/>
                </a:solidFill>
                <a:effectLst/>
              </a:rPr>
              <a:t>% of Eligible HIV Patients with Viral Load Ordered</a:t>
            </a:r>
            <a:endParaRPr lang="en-US" sz="1050" b="1" dirty="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308585534202873"/>
          <c:y val="0.23209350561986714"/>
          <c:w val="0.81220378484546185"/>
          <c:h val="0.40401018663484672"/>
        </c:manualLayout>
      </c:layout>
      <c:lineChart>
        <c:grouping val="standard"/>
        <c:varyColors val="0"/>
        <c:ser>
          <c:idx val="0"/>
          <c:order val="0"/>
          <c:tx>
            <c:strRef>
              <c:f>'[Chart in Microsoft PowerPoint]Sheet1'!$H$2</c:f>
              <c:strCache>
                <c:ptCount val="1"/>
                <c:pt idx="0">
                  <c:v>MCH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'[Chart in Microsoft PowerPoint]Sheet1'!$F$3:$G$12</c:f>
              <c:multiLvlStrCache>
                <c:ptCount val="10"/>
                <c:lvl>
                  <c:pt idx="0">
                    <c:v>Jul</c:v>
                  </c:pt>
                  <c:pt idx="1">
                    <c:v>Aug - Oct</c:v>
                  </c:pt>
                  <c:pt idx="2">
                    <c:v>Nov</c:v>
                  </c:pt>
                  <c:pt idx="3">
                    <c:v>Dec</c:v>
                  </c:pt>
                  <c:pt idx="4">
                    <c:v>Jan</c:v>
                  </c:pt>
                  <c:pt idx="5">
                    <c:v>Feb</c:v>
                  </c:pt>
                  <c:pt idx="6">
                    <c:v>Mar</c:v>
                  </c:pt>
                  <c:pt idx="7">
                    <c:v>Apr</c:v>
                  </c:pt>
                  <c:pt idx="8">
                    <c:v>May</c:v>
                  </c:pt>
                  <c:pt idx="9">
                    <c:v>Jun</c:v>
                  </c:pt>
                </c:lvl>
                <c:lvl>
                  <c:pt idx="0">
                    <c:v>2016</c:v>
                  </c:pt>
                  <c:pt idx="4">
                    <c:v>2017</c:v>
                  </c:pt>
                </c:lvl>
              </c:multiLvlStrCache>
            </c:multiLvlStrRef>
          </c:cat>
          <c:val>
            <c:numRef>
              <c:f>'[Chart in Microsoft PowerPoint]Sheet1'!$H$3:$H$12</c:f>
              <c:numCache>
                <c:formatCode>0</c:formatCode>
                <c:ptCount val="10"/>
                <c:pt idx="0">
                  <c:v>0</c:v>
                </c:pt>
                <c:pt idx="1">
                  <c:v>85</c:v>
                </c:pt>
                <c:pt idx="2">
                  <c:v>33</c:v>
                </c:pt>
                <c:pt idx="3">
                  <c:v>33</c:v>
                </c:pt>
                <c:pt idx="4">
                  <c:v>45</c:v>
                </c:pt>
                <c:pt idx="5">
                  <c:v>28</c:v>
                </c:pt>
                <c:pt idx="6">
                  <c:v>77</c:v>
                </c:pt>
                <c:pt idx="7">
                  <c:v>95</c:v>
                </c:pt>
                <c:pt idx="8">
                  <c:v>94</c:v>
                </c:pt>
                <c:pt idx="9">
                  <c:v>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F7B-4CCE-B046-5AE0C7C48F5B}"/>
            </c:ext>
          </c:extLst>
        </c:ser>
        <c:ser>
          <c:idx val="1"/>
          <c:order val="1"/>
          <c:tx>
            <c:strRef>
              <c:f>'[Chart in Microsoft PowerPoint]Sheet1'!$I$2</c:f>
              <c:strCache>
                <c:ptCount val="1"/>
                <c:pt idx="0">
                  <c:v>CCR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'[Chart in Microsoft PowerPoint]Sheet1'!$F$3:$G$12</c:f>
              <c:multiLvlStrCache>
                <c:ptCount val="10"/>
                <c:lvl>
                  <c:pt idx="0">
                    <c:v>Jul</c:v>
                  </c:pt>
                  <c:pt idx="1">
                    <c:v>Aug - Oct</c:v>
                  </c:pt>
                  <c:pt idx="2">
                    <c:v>Nov</c:v>
                  </c:pt>
                  <c:pt idx="3">
                    <c:v>Dec</c:v>
                  </c:pt>
                  <c:pt idx="4">
                    <c:v>Jan</c:v>
                  </c:pt>
                  <c:pt idx="5">
                    <c:v>Feb</c:v>
                  </c:pt>
                  <c:pt idx="6">
                    <c:v>Mar</c:v>
                  </c:pt>
                  <c:pt idx="7">
                    <c:v>Apr</c:v>
                  </c:pt>
                  <c:pt idx="8">
                    <c:v>May</c:v>
                  </c:pt>
                  <c:pt idx="9">
                    <c:v>Jun</c:v>
                  </c:pt>
                </c:lvl>
                <c:lvl>
                  <c:pt idx="0">
                    <c:v>2016</c:v>
                  </c:pt>
                  <c:pt idx="4">
                    <c:v>2017</c:v>
                  </c:pt>
                </c:lvl>
              </c:multiLvlStrCache>
            </c:multiLvlStrRef>
          </c:cat>
          <c:val>
            <c:numRef>
              <c:f>'[Chart in Microsoft PowerPoint]Sheet1'!$I$3:$I$12</c:f>
              <c:numCache>
                <c:formatCode>General</c:formatCode>
                <c:ptCount val="10"/>
                <c:pt idx="2" formatCode="0">
                  <c:v>6</c:v>
                </c:pt>
                <c:pt idx="3" formatCode="0">
                  <c:v>0</c:v>
                </c:pt>
                <c:pt idx="4" formatCode="0">
                  <c:v>36</c:v>
                </c:pt>
                <c:pt idx="5" formatCode="0">
                  <c:v>20</c:v>
                </c:pt>
                <c:pt idx="6" formatCode="0">
                  <c:v>27</c:v>
                </c:pt>
                <c:pt idx="7" formatCode="0">
                  <c:v>48</c:v>
                </c:pt>
                <c:pt idx="8" formatCode="0">
                  <c:v>94</c:v>
                </c:pt>
                <c:pt idx="9" formatCode="0">
                  <c:v>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F7B-4CCE-B046-5AE0C7C48F5B}"/>
            </c:ext>
          </c:extLst>
        </c:ser>
        <c:ser>
          <c:idx val="2"/>
          <c:order val="2"/>
          <c:tx>
            <c:strRef>
              <c:f>'[Chart in Microsoft PowerPoint]Sheet1'!$J$2</c:f>
              <c:strCache>
                <c:ptCount val="1"/>
                <c:pt idx="0">
                  <c:v>ART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'[Chart in Microsoft PowerPoint]Sheet1'!$F$3:$G$12</c:f>
              <c:multiLvlStrCache>
                <c:ptCount val="10"/>
                <c:lvl>
                  <c:pt idx="0">
                    <c:v>Jul</c:v>
                  </c:pt>
                  <c:pt idx="1">
                    <c:v>Aug - Oct</c:v>
                  </c:pt>
                  <c:pt idx="2">
                    <c:v>Nov</c:v>
                  </c:pt>
                  <c:pt idx="3">
                    <c:v>Dec</c:v>
                  </c:pt>
                  <c:pt idx="4">
                    <c:v>Jan</c:v>
                  </c:pt>
                  <c:pt idx="5">
                    <c:v>Feb</c:v>
                  </c:pt>
                  <c:pt idx="6">
                    <c:v>Mar</c:v>
                  </c:pt>
                  <c:pt idx="7">
                    <c:v>Apr</c:v>
                  </c:pt>
                  <c:pt idx="8">
                    <c:v>May</c:v>
                  </c:pt>
                  <c:pt idx="9">
                    <c:v>Jun</c:v>
                  </c:pt>
                </c:lvl>
                <c:lvl>
                  <c:pt idx="0">
                    <c:v>2016</c:v>
                  </c:pt>
                  <c:pt idx="4">
                    <c:v>2017</c:v>
                  </c:pt>
                </c:lvl>
              </c:multiLvlStrCache>
            </c:multiLvlStrRef>
          </c:cat>
          <c:val>
            <c:numRef>
              <c:f>'[Chart in Microsoft PowerPoint]Sheet1'!$J$3:$J$12</c:f>
              <c:numCache>
                <c:formatCode>General</c:formatCode>
                <c:ptCount val="10"/>
                <c:pt idx="2" formatCode="0">
                  <c:v>74</c:v>
                </c:pt>
                <c:pt idx="3" formatCode="0">
                  <c:v>78</c:v>
                </c:pt>
                <c:pt idx="4" formatCode="0">
                  <c:v>99</c:v>
                </c:pt>
                <c:pt idx="5" formatCode="0">
                  <c:v>98</c:v>
                </c:pt>
                <c:pt idx="6" formatCode="0">
                  <c:v>100</c:v>
                </c:pt>
                <c:pt idx="7" formatCode="0">
                  <c:v>100</c:v>
                </c:pt>
                <c:pt idx="8" formatCode="0">
                  <c:v>100</c:v>
                </c:pt>
                <c:pt idx="9" formatCode="0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F7B-4CCE-B046-5AE0C7C48F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61180432"/>
        <c:axId val="261180824"/>
      </c:lineChart>
      <c:catAx>
        <c:axId val="2611804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 dirty="0">
                    <a:solidFill>
                      <a:schemeClr val="tx1"/>
                    </a:solidFill>
                  </a:rPr>
                  <a:t>Month</a:t>
                </a:r>
              </a:p>
            </c:rich>
          </c:tx>
          <c:layout>
            <c:manualLayout>
              <c:xMode val="edge"/>
              <c:yMode val="edge"/>
              <c:x val="0.48420511341474937"/>
              <c:y val="0.757548881031797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180824"/>
        <c:crossesAt val="0"/>
        <c:auto val="1"/>
        <c:lblAlgn val="ctr"/>
        <c:lblOffset val="100"/>
        <c:noMultiLvlLbl val="0"/>
      </c:catAx>
      <c:valAx>
        <c:axId val="26118082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 i="0" baseline="0" dirty="0">
                    <a:solidFill>
                      <a:schemeClr val="tx1"/>
                    </a:solidFill>
                    <a:effectLst/>
                  </a:rPr>
                  <a:t>% of Eligible Patients with VL Ordered</a:t>
                </a:r>
                <a:endParaRPr lang="en-US" sz="900" dirty="0">
                  <a:solidFill>
                    <a:schemeClr val="tx1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3.0566186865781709E-2"/>
              <c:y val="4.239361993946639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18043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469525480524685"/>
          <c:y val="0.88460552817141092"/>
          <c:w val="0.48417200138642669"/>
          <c:h val="9.50532355779433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62829111223073"/>
          <c:y val="0.19239360308978112"/>
          <c:w val="0.89591446279812847"/>
          <c:h val="0.60904741222293834"/>
        </c:manualLayout>
      </c:layout>
      <c:lineChart>
        <c:grouping val="standard"/>
        <c:varyColors val="0"/>
        <c:ser>
          <c:idx val="0"/>
          <c:order val="0"/>
          <c:tx>
            <c:strRef>
              <c:f>'[Chart in Microsoft PowerPoint]Sheet2'!$J$1</c:f>
              <c:strCache>
                <c:ptCount val="1"/>
                <c:pt idx="0">
                  <c:v>% HVL results in green cards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PowerPoint]Sheet2'!$I$2:$I$18</c:f>
              <c:strCache>
                <c:ptCount val="17"/>
                <c:pt idx="0">
                  <c:v>Jun-18</c:v>
                </c:pt>
                <c:pt idx="1">
                  <c:v>Jul-18</c:v>
                </c:pt>
                <c:pt idx="2">
                  <c:v>Aug-18</c:v>
                </c:pt>
                <c:pt idx="3">
                  <c:v>1-15th Sep 2018</c:v>
                </c:pt>
                <c:pt idx="4">
                  <c:v>15-30th Sep  2018</c:v>
                </c:pt>
                <c:pt idx="5">
                  <c:v>1-14th Oct 2018</c:v>
                </c:pt>
                <c:pt idx="6">
                  <c:v>15-31st Oct 2018</c:v>
                </c:pt>
                <c:pt idx="7">
                  <c:v>1-14th Nov 2018</c:v>
                </c:pt>
                <c:pt idx="8">
                  <c:v>15-31st Nov 2018</c:v>
                </c:pt>
                <c:pt idx="9">
                  <c:v>1-14th Dec 2018</c:v>
                </c:pt>
                <c:pt idx="10">
                  <c:v>15-31st Dec 2018</c:v>
                </c:pt>
                <c:pt idx="11">
                  <c:v>1-14th Jan 2019</c:v>
                </c:pt>
                <c:pt idx="12">
                  <c:v>15-31st Jan 2019</c:v>
                </c:pt>
                <c:pt idx="13">
                  <c:v>1-14th Feb 2019</c:v>
                </c:pt>
                <c:pt idx="14">
                  <c:v>15-28 Feb 2019</c:v>
                </c:pt>
                <c:pt idx="15">
                  <c:v>1-14th Mar 2019</c:v>
                </c:pt>
                <c:pt idx="16">
                  <c:v>15-30th Mar 2019</c:v>
                </c:pt>
              </c:strCache>
            </c:strRef>
          </c:cat>
          <c:val>
            <c:numRef>
              <c:f>'[Chart in Microsoft PowerPoint]Sheet2'!$J$2:$J$18</c:f>
              <c:numCache>
                <c:formatCode>0%</c:formatCode>
                <c:ptCount val="17"/>
                <c:pt idx="0">
                  <c:v>0.42</c:v>
                </c:pt>
                <c:pt idx="1">
                  <c:v>0</c:v>
                </c:pt>
                <c:pt idx="2">
                  <c:v>0.28000000000000003</c:v>
                </c:pt>
                <c:pt idx="3">
                  <c:v>0</c:v>
                </c:pt>
                <c:pt idx="4">
                  <c:v>0.45</c:v>
                </c:pt>
                <c:pt idx="5">
                  <c:v>0.66</c:v>
                </c:pt>
                <c:pt idx="6">
                  <c:v>0.63</c:v>
                </c:pt>
                <c:pt idx="7">
                  <c:v>0.9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242-4424-A157-F762758D91C0}"/>
            </c:ext>
          </c:extLst>
        </c:ser>
        <c:ser>
          <c:idx val="1"/>
          <c:order val="1"/>
          <c:tx>
            <c:strRef>
              <c:f>'[Chart in Microsoft PowerPoint]Sheet2'!$K$1</c:f>
              <c:strCache>
                <c:ptCount val="1"/>
                <c:pt idx="0">
                  <c:v>Target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'[Chart in Microsoft PowerPoint]Sheet2'!$I$2:$I$18</c:f>
              <c:strCache>
                <c:ptCount val="17"/>
                <c:pt idx="0">
                  <c:v>Jun-18</c:v>
                </c:pt>
                <c:pt idx="1">
                  <c:v>Jul-18</c:v>
                </c:pt>
                <c:pt idx="2">
                  <c:v>Aug-18</c:v>
                </c:pt>
                <c:pt idx="3">
                  <c:v>1-15th Sep 2018</c:v>
                </c:pt>
                <c:pt idx="4">
                  <c:v>15-30th Sep  2018</c:v>
                </c:pt>
                <c:pt idx="5">
                  <c:v>1-14th Oct 2018</c:v>
                </c:pt>
                <c:pt idx="6">
                  <c:v>15-31st Oct 2018</c:v>
                </c:pt>
                <c:pt idx="7">
                  <c:v>1-14th Nov 2018</c:v>
                </c:pt>
                <c:pt idx="8">
                  <c:v>15-31st Nov 2018</c:v>
                </c:pt>
                <c:pt idx="9">
                  <c:v>1-14th Dec 2018</c:v>
                </c:pt>
                <c:pt idx="10">
                  <c:v>15-31st Dec 2018</c:v>
                </c:pt>
                <c:pt idx="11">
                  <c:v>1-14th Jan 2019</c:v>
                </c:pt>
                <c:pt idx="12">
                  <c:v>15-31st Jan 2019</c:v>
                </c:pt>
                <c:pt idx="13">
                  <c:v>1-14th Feb 2019</c:v>
                </c:pt>
                <c:pt idx="14">
                  <c:v>15-28 Feb 2019</c:v>
                </c:pt>
                <c:pt idx="15">
                  <c:v>1-14th Mar 2019</c:v>
                </c:pt>
                <c:pt idx="16">
                  <c:v>15-30th Mar 2019</c:v>
                </c:pt>
              </c:strCache>
            </c:strRef>
          </c:cat>
          <c:val>
            <c:numRef>
              <c:f>'[Chart in Microsoft PowerPoint]Sheet2'!$K$2:$K$18</c:f>
              <c:numCache>
                <c:formatCode>0%</c:formatCode>
                <c:ptCount val="17"/>
                <c:pt idx="0">
                  <c:v>0.8</c:v>
                </c:pt>
                <c:pt idx="1">
                  <c:v>0.8</c:v>
                </c:pt>
                <c:pt idx="2">
                  <c:v>0.8</c:v>
                </c:pt>
                <c:pt idx="3">
                  <c:v>0.8</c:v>
                </c:pt>
                <c:pt idx="4">
                  <c:v>0.8</c:v>
                </c:pt>
                <c:pt idx="5">
                  <c:v>0.8</c:v>
                </c:pt>
                <c:pt idx="6">
                  <c:v>0.8</c:v>
                </c:pt>
                <c:pt idx="7">
                  <c:v>0.8</c:v>
                </c:pt>
                <c:pt idx="8">
                  <c:v>0.8</c:v>
                </c:pt>
                <c:pt idx="9">
                  <c:v>0.8</c:v>
                </c:pt>
                <c:pt idx="10">
                  <c:v>0.8</c:v>
                </c:pt>
                <c:pt idx="11">
                  <c:v>0.8</c:v>
                </c:pt>
                <c:pt idx="12">
                  <c:v>0.8</c:v>
                </c:pt>
                <c:pt idx="13">
                  <c:v>0.8</c:v>
                </c:pt>
                <c:pt idx="14">
                  <c:v>0.8</c:v>
                </c:pt>
                <c:pt idx="15">
                  <c:v>0.8</c:v>
                </c:pt>
                <c:pt idx="16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242-4424-A157-F762758D91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6547056"/>
        <c:axId val="444516296"/>
      </c:lineChart>
      <c:catAx>
        <c:axId val="35654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4516296"/>
        <c:crosses val="autoZero"/>
        <c:auto val="1"/>
        <c:lblAlgn val="ctr"/>
        <c:lblOffset val="100"/>
        <c:noMultiLvlLbl val="0"/>
      </c:catAx>
      <c:valAx>
        <c:axId val="44451629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54705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2533035152463391E-2"/>
          <c:y val="3.4212367418867275E-2"/>
          <c:w val="0.94637404311498774"/>
          <c:h val="5.00448342533695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12700"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'[Chart 2 in Microsoft PowerPoint]Sheet1'!$F$4</c:f>
              <c:strCache>
                <c:ptCount val="1"/>
                <c:pt idx="0">
                  <c:v>EAC attendance beyond 30 days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2 in Microsoft PowerPoint]Sheet1'!$E$5:$E$19</c:f>
              <c:strCache>
                <c:ptCount val="15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Jan</c:v>
                </c:pt>
                <c:pt idx="13">
                  <c:v>Feb</c:v>
                </c:pt>
                <c:pt idx="14">
                  <c:v>Mar</c:v>
                </c:pt>
              </c:strCache>
            </c:strRef>
          </c:cat>
          <c:val>
            <c:numRef>
              <c:f>'[Chart 2 in Microsoft PowerPoint]Sheet1'!$F$5:$F$19</c:f>
              <c:numCache>
                <c:formatCode>0%</c:formatCode>
                <c:ptCount val="15"/>
                <c:pt idx="0">
                  <c:v>0.72</c:v>
                </c:pt>
                <c:pt idx="1">
                  <c:v>0.46600000000000003</c:v>
                </c:pt>
                <c:pt idx="2">
                  <c:v>0.5</c:v>
                </c:pt>
                <c:pt idx="3">
                  <c:v>0.66600000000000004</c:v>
                </c:pt>
                <c:pt idx="4">
                  <c:v>0.6</c:v>
                </c:pt>
                <c:pt idx="5">
                  <c:v>0.33300000000000002</c:v>
                </c:pt>
                <c:pt idx="6">
                  <c:v>0.375</c:v>
                </c:pt>
                <c:pt idx="7">
                  <c:v>0.2</c:v>
                </c:pt>
                <c:pt idx="8">
                  <c:v>0.09</c:v>
                </c:pt>
                <c:pt idx="9">
                  <c:v>0.1</c:v>
                </c:pt>
                <c:pt idx="10">
                  <c:v>0.1</c:v>
                </c:pt>
                <c:pt idx="11">
                  <c:v>0.08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2A-4D90-93DE-94E11790B798}"/>
            </c:ext>
          </c:extLst>
        </c:ser>
        <c:ser>
          <c:idx val="1"/>
          <c:order val="1"/>
          <c:tx>
            <c:strRef>
              <c:f>'[Chart 2 in Microsoft PowerPoint]Sheet1'!$G$4</c:f>
              <c:strCache>
                <c:ptCount val="1"/>
                <c:pt idx="0">
                  <c:v>Target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'[Chart 2 in Microsoft PowerPoint]Sheet1'!$E$5:$E$19</c:f>
              <c:strCache>
                <c:ptCount val="15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Jan</c:v>
                </c:pt>
                <c:pt idx="13">
                  <c:v>Feb</c:v>
                </c:pt>
                <c:pt idx="14">
                  <c:v>Mar</c:v>
                </c:pt>
              </c:strCache>
            </c:strRef>
          </c:cat>
          <c:val>
            <c:numRef>
              <c:f>'[Chart 2 in Microsoft PowerPoint]Sheet1'!$G$5:$G$19</c:f>
              <c:numCache>
                <c:formatCode>0%</c:formatCode>
                <c:ptCount val="15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  <c:pt idx="9">
                  <c:v>0.1</c:v>
                </c:pt>
                <c:pt idx="10">
                  <c:v>0.1</c:v>
                </c:pt>
                <c:pt idx="11">
                  <c:v>0.1</c:v>
                </c:pt>
                <c:pt idx="12">
                  <c:v>0.1</c:v>
                </c:pt>
                <c:pt idx="13">
                  <c:v>0.1</c:v>
                </c:pt>
                <c:pt idx="14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52A-4D90-93DE-94E11790B79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89702960"/>
        <c:axId val="489696400"/>
      </c:lineChart>
      <c:catAx>
        <c:axId val="489702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9696400"/>
        <c:crosses val="autoZero"/>
        <c:auto val="1"/>
        <c:lblAlgn val="ctr"/>
        <c:lblOffset val="100"/>
        <c:noMultiLvlLbl val="0"/>
      </c:catAx>
      <c:valAx>
        <c:axId val="489696400"/>
        <c:scaling>
          <c:orientation val="minMax"/>
          <c:max val="0.8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970296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41606369492172"/>
          <c:y val="0.14647861438161908"/>
          <c:w val="0.89553036409467845"/>
          <c:h val="0.66282003515383359"/>
        </c:manualLayout>
      </c:layout>
      <c:lineChart>
        <c:grouping val="standard"/>
        <c:varyColors val="0"/>
        <c:ser>
          <c:idx val="0"/>
          <c:order val="0"/>
          <c:tx>
            <c:strRef>
              <c:f>Sheet2!$D$99</c:f>
              <c:strCache>
                <c:ptCount val="1"/>
                <c:pt idx="0">
                  <c:v>% hard copy results on patient files</c:v>
                </c:pt>
              </c:strCache>
            </c:strRef>
          </c:tx>
          <c:spPr>
            <a:ln w="28575" cap="flat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Sheet2!$C$100:$C$114</c:f>
              <c:strCache>
                <c:ptCount val="15"/>
                <c:pt idx="0">
                  <c:v>Jul-18</c:v>
                </c:pt>
                <c:pt idx="1">
                  <c:v>Aug-18</c:v>
                </c:pt>
                <c:pt idx="2">
                  <c:v>Sep-18</c:v>
                </c:pt>
                <c:pt idx="3">
                  <c:v>1-14th Oct 2018</c:v>
                </c:pt>
                <c:pt idx="4">
                  <c:v>15-31st Oct 2018</c:v>
                </c:pt>
                <c:pt idx="5">
                  <c:v>1-14th Nov 2018</c:v>
                </c:pt>
                <c:pt idx="6">
                  <c:v>15-31st Nov 2018</c:v>
                </c:pt>
                <c:pt idx="7">
                  <c:v>1-14th Dec 2018</c:v>
                </c:pt>
                <c:pt idx="8">
                  <c:v>15-31st Dec 2018</c:v>
                </c:pt>
                <c:pt idx="9">
                  <c:v>1-14th Jan 2019</c:v>
                </c:pt>
                <c:pt idx="10">
                  <c:v>15-31st Jan 2019</c:v>
                </c:pt>
                <c:pt idx="11">
                  <c:v>1-14th Feb 2019</c:v>
                </c:pt>
                <c:pt idx="12">
                  <c:v>15-28th Feb 2019</c:v>
                </c:pt>
                <c:pt idx="13">
                  <c:v>1-14th Mar 2019</c:v>
                </c:pt>
                <c:pt idx="14">
                  <c:v>15-30 Mar 2019</c:v>
                </c:pt>
              </c:strCache>
            </c:strRef>
          </c:cat>
          <c:val>
            <c:numRef>
              <c:f>Sheet2!$D$100:$D$114</c:f>
              <c:numCache>
                <c:formatCode>0%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0.12</c:v>
                </c:pt>
                <c:pt idx="4">
                  <c:v>0.4</c:v>
                </c:pt>
                <c:pt idx="5">
                  <c:v>0.51</c:v>
                </c:pt>
                <c:pt idx="6">
                  <c:v>0.65</c:v>
                </c:pt>
                <c:pt idx="7">
                  <c:v>0.72</c:v>
                </c:pt>
                <c:pt idx="8">
                  <c:v>0.78</c:v>
                </c:pt>
                <c:pt idx="9">
                  <c:v>0.82</c:v>
                </c:pt>
                <c:pt idx="10">
                  <c:v>0.85</c:v>
                </c:pt>
                <c:pt idx="11">
                  <c:v>0.87</c:v>
                </c:pt>
                <c:pt idx="12">
                  <c:v>0.9</c:v>
                </c:pt>
                <c:pt idx="13">
                  <c:v>0.95</c:v>
                </c:pt>
                <c:pt idx="14">
                  <c:v>0.95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843-4748-B6A2-A016EAC38F2D}"/>
            </c:ext>
          </c:extLst>
        </c:ser>
        <c:ser>
          <c:idx val="1"/>
          <c:order val="1"/>
          <c:tx>
            <c:strRef>
              <c:f>Sheet2!$E$99</c:f>
              <c:strCache>
                <c:ptCount val="1"/>
                <c:pt idx="0">
                  <c:v>Target</c:v>
                </c:pt>
              </c:strCache>
            </c:strRef>
          </c:tx>
          <c:spPr>
            <a:ln w="2222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Sheet2!$C$100:$C$114</c:f>
              <c:strCache>
                <c:ptCount val="15"/>
                <c:pt idx="0">
                  <c:v>Jul-18</c:v>
                </c:pt>
                <c:pt idx="1">
                  <c:v>Aug-18</c:v>
                </c:pt>
                <c:pt idx="2">
                  <c:v>Sep-18</c:v>
                </c:pt>
                <c:pt idx="3">
                  <c:v>1-14th Oct 2018</c:v>
                </c:pt>
                <c:pt idx="4">
                  <c:v>15-31st Oct 2018</c:v>
                </c:pt>
                <c:pt idx="5">
                  <c:v>1-14th Nov 2018</c:v>
                </c:pt>
                <c:pt idx="6">
                  <c:v>15-31st Nov 2018</c:v>
                </c:pt>
                <c:pt idx="7">
                  <c:v>1-14th Dec 2018</c:v>
                </c:pt>
                <c:pt idx="8">
                  <c:v>15-31st Dec 2018</c:v>
                </c:pt>
                <c:pt idx="9">
                  <c:v>1-14th Jan 2019</c:v>
                </c:pt>
                <c:pt idx="10">
                  <c:v>15-31st Jan 2019</c:v>
                </c:pt>
                <c:pt idx="11">
                  <c:v>1-14th Feb 2019</c:v>
                </c:pt>
                <c:pt idx="12">
                  <c:v>15-28th Feb 2019</c:v>
                </c:pt>
                <c:pt idx="13">
                  <c:v>1-14th Mar 2019</c:v>
                </c:pt>
                <c:pt idx="14">
                  <c:v>15-30 Mar 2019</c:v>
                </c:pt>
              </c:strCache>
            </c:strRef>
          </c:cat>
          <c:val>
            <c:numRef>
              <c:f>Sheet2!$E$100:$E$114</c:f>
              <c:numCache>
                <c:formatCode>0%</c:formatCode>
                <c:ptCount val="15"/>
                <c:pt idx="0">
                  <c:v>0.9</c:v>
                </c:pt>
                <c:pt idx="1">
                  <c:v>0.9</c:v>
                </c:pt>
                <c:pt idx="2">
                  <c:v>0.9</c:v>
                </c:pt>
                <c:pt idx="3">
                  <c:v>0.9</c:v>
                </c:pt>
                <c:pt idx="4">
                  <c:v>0.9</c:v>
                </c:pt>
                <c:pt idx="5">
                  <c:v>0.9</c:v>
                </c:pt>
                <c:pt idx="6">
                  <c:v>0.9</c:v>
                </c:pt>
                <c:pt idx="7">
                  <c:v>0.9</c:v>
                </c:pt>
                <c:pt idx="8">
                  <c:v>0.9</c:v>
                </c:pt>
                <c:pt idx="9">
                  <c:v>0.9</c:v>
                </c:pt>
                <c:pt idx="10">
                  <c:v>0.9</c:v>
                </c:pt>
                <c:pt idx="11">
                  <c:v>0.9</c:v>
                </c:pt>
                <c:pt idx="12">
                  <c:v>0.9</c:v>
                </c:pt>
                <c:pt idx="13">
                  <c:v>0.9</c:v>
                </c:pt>
                <c:pt idx="14">
                  <c:v>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843-4748-B6A2-A016EAC38F2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24449264"/>
        <c:axId val="624449656"/>
      </c:lineChart>
      <c:catAx>
        <c:axId val="624449264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4449656"/>
        <c:crosses val="autoZero"/>
        <c:auto val="1"/>
        <c:lblAlgn val="ctr"/>
        <c:lblOffset val="100"/>
        <c:noMultiLvlLbl val="0"/>
      </c:catAx>
      <c:valAx>
        <c:axId val="624449656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4449264"/>
        <c:crosses val="autoZero"/>
        <c:crossBetween val="between"/>
        <c:majorUnit val="0.2"/>
      </c:valAx>
      <c:spPr>
        <a:noFill/>
        <a:ln cap="sq">
          <a:noFill/>
        </a:ln>
        <a:effectLst/>
      </c:spPr>
    </c:plotArea>
    <c:legend>
      <c:legendPos val="t"/>
      <c:layout>
        <c:manualLayout>
          <c:xMode val="edge"/>
          <c:yMode val="edge"/>
          <c:x val="4.9999914971915221E-2"/>
          <c:y val="2.6449312714375898E-4"/>
          <c:w val="0.89999982994383043"/>
          <c:h val="8.94831965921001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66E33C-82B1-E742-B1D0-6732A49447AC}" type="doc">
      <dgm:prSet loTypeId="urn:microsoft.com/office/officeart/2009/3/layout/SubSte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DCEB05-B0E7-794F-B4F4-F34F9736F6EB}">
      <dgm:prSet phldrT="[Text]"/>
      <dgm:spPr/>
      <dgm:t>
        <a:bodyPr/>
        <a:lstStyle/>
        <a:p>
          <a:r>
            <a:rPr lang="en-US" dirty="0"/>
            <a:t>Old Process</a:t>
          </a:r>
        </a:p>
      </dgm:t>
    </dgm:pt>
    <dgm:pt modelId="{627406F0-A2DD-5745-BA1F-58831F250C70}" type="parTrans" cxnId="{3E3B8F26-F5D6-094C-B132-BE53E52EC0A2}">
      <dgm:prSet/>
      <dgm:spPr/>
      <dgm:t>
        <a:bodyPr/>
        <a:lstStyle/>
        <a:p>
          <a:endParaRPr lang="en-US"/>
        </a:p>
      </dgm:t>
    </dgm:pt>
    <dgm:pt modelId="{354935C9-3F27-874A-B1B8-16812E9D447C}" type="sibTrans" cxnId="{3E3B8F26-F5D6-094C-B132-BE53E52EC0A2}">
      <dgm:prSet/>
      <dgm:spPr/>
      <dgm:t>
        <a:bodyPr/>
        <a:lstStyle/>
        <a:p>
          <a:endParaRPr lang="en-US"/>
        </a:p>
      </dgm:t>
    </dgm:pt>
    <dgm:pt modelId="{C4BC0B87-FCFA-E546-A2C9-F1D9E2262861}">
      <dgm:prSet phldrT="[Text]"/>
      <dgm:spPr/>
      <dgm:t>
        <a:bodyPr/>
        <a:lstStyle/>
        <a:p>
          <a:r>
            <a:rPr lang="en-US" dirty="0"/>
            <a:t>Tests of </a:t>
          </a:r>
          <a:r>
            <a:rPr lang="en-US" b="1" dirty="0"/>
            <a:t>CHANGE</a:t>
          </a:r>
        </a:p>
      </dgm:t>
    </dgm:pt>
    <dgm:pt modelId="{2FD297F3-1518-2641-94E7-87A542FC71AE}" type="parTrans" cxnId="{6685B6CF-0136-A341-98E2-685FD479BD2C}">
      <dgm:prSet/>
      <dgm:spPr/>
      <dgm:t>
        <a:bodyPr/>
        <a:lstStyle/>
        <a:p>
          <a:endParaRPr lang="en-US"/>
        </a:p>
      </dgm:t>
    </dgm:pt>
    <dgm:pt modelId="{E32E2947-0FF2-7D47-A0E5-2991731D550B}" type="sibTrans" cxnId="{6685B6CF-0136-A341-98E2-685FD479BD2C}">
      <dgm:prSet/>
      <dgm:spPr/>
      <dgm:t>
        <a:bodyPr/>
        <a:lstStyle/>
        <a:p>
          <a:endParaRPr lang="en-US"/>
        </a:p>
      </dgm:t>
    </dgm:pt>
    <dgm:pt modelId="{59A31647-054E-F04F-B256-37D3D567A2FF}">
      <dgm:prSet phldrT="[Text]"/>
      <dgm:spPr/>
      <dgm:t>
        <a:bodyPr/>
        <a:lstStyle/>
        <a:p>
          <a:endParaRPr lang="en-US" dirty="0"/>
        </a:p>
      </dgm:t>
    </dgm:pt>
    <dgm:pt modelId="{29D2B6C6-9FC4-4E45-A77F-9D2A452B51A2}" type="parTrans" cxnId="{F804593C-CC1E-384C-A95A-D355EA56FCDD}">
      <dgm:prSet/>
      <dgm:spPr/>
      <dgm:t>
        <a:bodyPr/>
        <a:lstStyle/>
        <a:p>
          <a:endParaRPr lang="en-US"/>
        </a:p>
      </dgm:t>
    </dgm:pt>
    <dgm:pt modelId="{21C9033B-9332-8A44-8012-84C3DD080150}" type="sibTrans" cxnId="{F804593C-CC1E-384C-A95A-D355EA56FCDD}">
      <dgm:prSet/>
      <dgm:spPr/>
      <dgm:t>
        <a:bodyPr/>
        <a:lstStyle/>
        <a:p>
          <a:endParaRPr lang="en-US"/>
        </a:p>
      </dgm:t>
    </dgm:pt>
    <dgm:pt modelId="{0A13879D-9429-0741-BA3F-4A8584D22693}">
      <dgm:prSet phldrT="[Text]"/>
      <dgm:spPr/>
      <dgm:t>
        <a:bodyPr/>
        <a:lstStyle/>
        <a:p>
          <a:r>
            <a:rPr lang="en-US" dirty="0"/>
            <a:t>Sustain the New </a:t>
          </a:r>
          <a:r>
            <a:rPr lang="en-US" b="1" dirty="0"/>
            <a:t>CHANGE</a:t>
          </a:r>
        </a:p>
      </dgm:t>
    </dgm:pt>
    <dgm:pt modelId="{E82D7050-4E91-BF46-A0D9-B4CFD4941765}" type="parTrans" cxnId="{54EA32C4-EDDD-684E-B988-FC6BE3B5834E}">
      <dgm:prSet/>
      <dgm:spPr/>
      <dgm:t>
        <a:bodyPr/>
        <a:lstStyle/>
        <a:p>
          <a:endParaRPr lang="en-US"/>
        </a:p>
      </dgm:t>
    </dgm:pt>
    <dgm:pt modelId="{335DA216-09D9-9845-9E4E-246FE15B95DD}" type="sibTrans" cxnId="{54EA32C4-EDDD-684E-B988-FC6BE3B5834E}">
      <dgm:prSet/>
      <dgm:spPr/>
      <dgm:t>
        <a:bodyPr/>
        <a:lstStyle/>
        <a:p>
          <a:endParaRPr lang="en-US"/>
        </a:p>
      </dgm:t>
    </dgm:pt>
    <dgm:pt modelId="{1DC893F6-81A5-5949-8653-5EFABE6A0283}">
      <dgm:prSet phldrT="[Text]"/>
      <dgm:spPr/>
      <dgm:t>
        <a:bodyPr/>
        <a:lstStyle/>
        <a:p>
          <a:r>
            <a:rPr lang="en-US" dirty="0"/>
            <a:t>Implement the New </a:t>
          </a:r>
          <a:r>
            <a:rPr lang="en-US" b="1" dirty="0"/>
            <a:t>CHANGE </a:t>
          </a:r>
        </a:p>
      </dgm:t>
    </dgm:pt>
    <dgm:pt modelId="{7484EBC9-9736-114E-9852-6C85BBA7A304}" type="sibTrans" cxnId="{1F4FBB1C-BFCC-2744-B849-6AE0B0CB408E}">
      <dgm:prSet/>
      <dgm:spPr/>
      <dgm:t>
        <a:bodyPr/>
        <a:lstStyle/>
        <a:p>
          <a:endParaRPr lang="en-US"/>
        </a:p>
      </dgm:t>
    </dgm:pt>
    <dgm:pt modelId="{064A95C1-A093-6644-B1E2-775BA9A624F9}" type="parTrans" cxnId="{1F4FBB1C-BFCC-2744-B849-6AE0B0CB408E}">
      <dgm:prSet/>
      <dgm:spPr/>
      <dgm:t>
        <a:bodyPr/>
        <a:lstStyle/>
        <a:p>
          <a:endParaRPr lang="en-US"/>
        </a:p>
      </dgm:t>
    </dgm:pt>
    <dgm:pt modelId="{3A234930-661C-7540-BF32-6E80E72A334F}" type="pres">
      <dgm:prSet presAssocID="{C766E33C-82B1-E742-B1D0-6732A49447AC}" presName="Name0" presStyleCnt="0">
        <dgm:presLayoutVars>
          <dgm:chMax val="7"/>
          <dgm:dir/>
          <dgm:animOne val="branch"/>
        </dgm:presLayoutVars>
      </dgm:prSet>
      <dgm:spPr/>
    </dgm:pt>
    <dgm:pt modelId="{37FD4C1A-FEB4-DD4A-93F1-4D6214697030}" type="pres">
      <dgm:prSet presAssocID="{3EDCEB05-B0E7-794F-B4F4-F34F9736F6EB}" presName="parTx1" presStyleLbl="node1" presStyleIdx="0" presStyleCnt="3" custScaleX="65401" custScaleY="71233" custLinFactNeighborX="-287" custLinFactNeighborY="1023"/>
      <dgm:spPr/>
    </dgm:pt>
    <dgm:pt modelId="{BFF735DA-33D5-5047-B2CF-5793286BE9FA}" type="pres">
      <dgm:prSet presAssocID="{3EDCEB05-B0E7-794F-B4F4-F34F9736F6EB}" presName="spPre1" presStyleCnt="0"/>
      <dgm:spPr/>
    </dgm:pt>
    <dgm:pt modelId="{3FF14FFB-17D0-4249-B256-51DA97A06D15}" type="pres">
      <dgm:prSet presAssocID="{3EDCEB05-B0E7-794F-B4F4-F34F9736F6EB}" presName="chLin1" presStyleCnt="0"/>
      <dgm:spPr/>
    </dgm:pt>
    <dgm:pt modelId="{CC833EA9-74E5-4747-9DB7-EB10C86CCF3E}" type="pres">
      <dgm:prSet presAssocID="{2FD297F3-1518-2641-94E7-87A542FC71AE}" presName="Name11" presStyleLbl="parChTrans1D1" presStyleIdx="0" presStyleCnt="8"/>
      <dgm:spPr/>
    </dgm:pt>
    <dgm:pt modelId="{C59BC8C0-C2A7-5A49-A0B8-7EEE181748D5}" type="pres">
      <dgm:prSet presAssocID="{2FD297F3-1518-2641-94E7-87A542FC71AE}" presName="Name31" presStyleLbl="parChTrans1D1" presStyleIdx="1" presStyleCnt="8"/>
      <dgm:spPr/>
    </dgm:pt>
    <dgm:pt modelId="{2A9D9DCD-267F-244E-BC06-C55C4CD03F6F}" type="pres">
      <dgm:prSet presAssocID="{C4BC0B87-FCFA-E546-A2C9-F1D9E2262861}" presName="txAndLines1" presStyleCnt="0"/>
      <dgm:spPr/>
    </dgm:pt>
    <dgm:pt modelId="{13DA18C3-BDF9-7347-A127-2C5E71385356}" type="pres">
      <dgm:prSet presAssocID="{C4BC0B87-FCFA-E546-A2C9-F1D9E2262861}" presName="anchor1" presStyleCnt="0"/>
      <dgm:spPr/>
    </dgm:pt>
    <dgm:pt modelId="{740F3CC9-86FC-BD4E-92E8-16DDB22CD17D}" type="pres">
      <dgm:prSet presAssocID="{C4BC0B87-FCFA-E546-A2C9-F1D9E2262861}" presName="backup1" presStyleCnt="0"/>
      <dgm:spPr/>
    </dgm:pt>
    <dgm:pt modelId="{8567533E-8022-804D-A301-CBA84824CFDE}" type="pres">
      <dgm:prSet presAssocID="{C4BC0B87-FCFA-E546-A2C9-F1D9E2262861}" presName="preLine1" presStyleLbl="parChTrans1D1" presStyleIdx="2" presStyleCnt="8"/>
      <dgm:spPr/>
    </dgm:pt>
    <dgm:pt modelId="{E61FBB7A-0C16-7A46-8142-A9209A001ECB}" type="pres">
      <dgm:prSet presAssocID="{C4BC0B87-FCFA-E546-A2C9-F1D9E2262861}" presName="desTx1" presStyleLbl="revTx" presStyleIdx="0" presStyleCnt="0">
        <dgm:presLayoutVars>
          <dgm:bulletEnabled val="1"/>
        </dgm:presLayoutVars>
      </dgm:prSet>
      <dgm:spPr/>
    </dgm:pt>
    <dgm:pt modelId="{0D6E13AB-30EA-4E43-9FD7-93436EB2226D}" type="pres">
      <dgm:prSet presAssocID="{C4BC0B87-FCFA-E546-A2C9-F1D9E2262861}" presName="postLine1" presStyleLbl="parChTrans1D1" presStyleIdx="3" presStyleCnt="8"/>
      <dgm:spPr/>
    </dgm:pt>
    <dgm:pt modelId="{B4AF5B18-9B46-1245-B1E6-1FC39900B8A6}" type="pres">
      <dgm:prSet presAssocID="{29D2B6C6-9FC4-4E45-A77F-9D2A452B51A2}" presName="Name11" presStyleLbl="parChTrans1D1" presStyleIdx="4" presStyleCnt="8"/>
      <dgm:spPr/>
    </dgm:pt>
    <dgm:pt modelId="{B721F36E-0391-024C-A450-E7A7B23B5C4B}" type="pres">
      <dgm:prSet presAssocID="{29D2B6C6-9FC4-4E45-A77F-9D2A452B51A2}" presName="Name31" presStyleLbl="parChTrans1D1" presStyleIdx="5" presStyleCnt="8"/>
      <dgm:spPr/>
    </dgm:pt>
    <dgm:pt modelId="{6A12DABF-9DA2-3246-934E-4731ED85D966}" type="pres">
      <dgm:prSet presAssocID="{59A31647-054E-F04F-B256-37D3D567A2FF}" presName="txAndLines1" presStyleCnt="0"/>
      <dgm:spPr/>
    </dgm:pt>
    <dgm:pt modelId="{E060CAB2-DB55-4641-812C-CBDDFCD0DA7D}" type="pres">
      <dgm:prSet presAssocID="{59A31647-054E-F04F-B256-37D3D567A2FF}" presName="anchor1" presStyleCnt="0"/>
      <dgm:spPr/>
    </dgm:pt>
    <dgm:pt modelId="{0A802FF6-B21A-5644-9540-DB4CEC22E66C}" type="pres">
      <dgm:prSet presAssocID="{59A31647-054E-F04F-B256-37D3D567A2FF}" presName="backup1" presStyleCnt="0"/>
      <dgm:spPr/>
    </dgm:pt>
    <dgm:pt modelId="{47400319-9AD4-884E-AFFE-8598FCDF8D8E}" type="pres">
      <dgm:prSet presAssocID="{59A31647-054E-F04F-B256-37D3D567A2FF}" presName="preLine1" presStyleLbl="parChTrans1D1" presStyleIdx="6" presStyleCnt="8"/>
      <dgm:spPr/>
    </dgm:pt>
    <dgm:pt modelId="{9D3CD4FA-C0FF-024B-BB2B-79BC8BEBA663}" type="pres">
      <dgm:prSet presAssocID="{59A31647-054E-F04F-B256-37D3D567A2FF}" presName="desTx1" presStyleLbl="revTx" presStyleIdx="0" presStyleCnt="0">
        <dgm:presLayoutVars>
          <dgm:bulletEnabled val="1"/>
        </dgm:presLayoutVars>
      </dgm:prSet>
      <dgm:spPr/>
    </dgm:pt>
    <dgm:pt modelId="{93676922-0C51-B745-89BD-FDB5471A544B}" type="pres">
      <dgm:prSet presAssocID="{59A31647-054E-F04F-B256-37D3D567A2FF}" presName="postLine1" presStyleLbl="parChTrans1D1" presStyleIdx="7" presStyleCnt="8"/>
      <dgm:spPr/>
    </dgm:pt>
    <dgm:pt modelId="{AC0CA340-3E49-B64A-B87C-E50867B7AA59}" type="pres">
      <dgm:prSet presAssocID="{3EDCEB05-B0E7-794F-B4F4-F34F9736F6EB}" presName="spPost1" presStyleCnt="0"/>
      <dgm:spPr/>
    </dgm:pt>
    <dgm:pt modelId="{99CFA834-237A-6B4F-80E8-D15373D2D1E2}" type="pres">
      <dgm:prSet presAssocID="{1DC893F6-81A5-5949-8653-5EFABE6A0283}" presName="parTx2" presStyleLbl="node1" presStyleIdx="1" presStyleCnt="3" custScaleX="61053" custScaleY="76941" custLinFactNeighborX="-4274" custLinFactNeighborY="975"/>
      <dgm:spPr/>
    </dgm:pt>
    <dgm:pt modelId="{4EB3B5C9-AB13-6049-92D7-CE3500D89722}" type="pres">
      <dgm:prSet presAssocID="{0A13879D-9429-0741-BA3F-4A8584D22693}" presName="parTx3" presStyleLbl="node1" presStyleIdx="2" presStyleCnt="3" custScaleX="60284" custScaleY="79770"/>
      <dgm:spPr/>
    </dgm:pt>
  </dgm:ptLst>
  <dgm:cxnLst>
    <dgm:cxn modelId="{A6F51407-657D-114D-8D31-766A7A4F872B}" type="presOf" srcId="{59A31647-054E-F04F-B256-37D3D567A2FF}" destId="{9D3CD4FA-C0FF-024B-BB2B-79BC8BEBA663}" srcOrd="0" destOrd="0" presId="urn:microsoft.com/office/officeart/2009/3/layout/SubStepProcess"/>
    <dgm:cxn modelId="{1F4FBB1C-BFCC-2744-B849-6AE0B0CB408E}" srcId="{C766E33C-82B1-E742-B1D0-6732A49447AC}" destId="{1DC893F6-81A5-5949-8653-5EFABE6A0283}" srcOrd="1" destOrd="0" parTransId="{064A95C1-A093-6644-B1E2-775BA9A624F9}" sibTransId="{7484EBC9-9736-114E-9852-6C85BBA7A304}"/>
    <dgm:cxn modelId="{3604D725-579C-DD49-BE18-AC7FE005123A}" type="presOf" srcId="{C4BC0B87-FCFA-E546-A2C9-F1D9E2262861}" destId="{E61FBB7A-0C16-7A46-8142-A9209A001ECB}" srcOrd="0" destOrd="0" presId="urn:microsoft.com/office/officeart/2009/3/layout/SubStepProcess"/>
    <dgm:cxn modelId="{41954026-BC45-6E42-9381-9617F5DC34D7}" type="presOf" srcId="{3EDCEB05-B0E7-794F-B4F4-F34F9736F6EB}" destId="{37FD4C1A-FEB4-DD4A-93F1-4D6214697030}" srcOrd="0" destOrd="0" presId="urn:microsoft.com/office/officeart/2009/3/layout/SubStepProcess"/>
    <dgm:cxn modelId="{3E3B8F26-F5D6-094C-B132-BE53E52EC0A2}" srcId="{C766E33C-82B1-E742-B1D0-6732A49447AC}" destId="{3EDCEB05-B0E7-794F-B4F4-F34F9736F6EB}" srcOrd="0" destOrd="0" parTransId="{627406F0-A2DD-5745-BA1F-58831F250C70}" sibTransId="{354935C9-3F27-874A-B1B8-16812E9D447C}"/>
    <dgm:cxn modelId="{9567FC39-5E62-1844-89FB-9A9504D36CC1}" type="presOf" srcId="{C766E33C-82B1-E742-B1D0-6732A49447AC}" destId="{3A234930-661C-7540-BF32-6E80E72A334F}" srcOrd="0" destOrd="0" presId="urn:microsoft.com/office/officeart/2009/3/layout/SubStepProcess"/>
    <dgm:cxn modelId="{F804593C-CC1E-384C-A95A-D355EA56FCDD}" srcId="{3EDCEB05-B0E7-794F-B4F4-F34F9736F6EB}" destId="{59A31647-054E-F04F-B256-37D3D567A2FF}" srcOrd="1" destOrd="0" parTransId="{29D2B6C6-9FC4-4E45-A77F-9D2A452B51A2}" sibTransId="{21C9033B-9332-8A44-8012-84C3DD080150}"/>
    <dgm:cxn modelId="{B87D996C-A14B-1C49-BD6B-5EBA7E9D19FD}" type="presOf" srcId="{0A13879D-9429-0741-BA3F-4A8584D22693}" destId="{4EB3B5C9-AB13-6049-92D7-CE3500D89722}" srcOrd="0" destOrd="0" presId="urn:microsoft.com/office/officeart/2009/3/layout/SubStepProcess"/>
    <dgm:cxn modelId="{3B031D9F-6C2A-9A49-8DA9-D5018D07C606}" type="presOf" srcId="{1DC893F6-81A5-5949-8653-5EFABE6A0283}" destId="{99CFA834-237A-6B4F-80E8-D15373D2D1E2}" srcOrd="0" destOrd="0" presId="urn:microsoft.com/office/officeart/2009/3/layout/SubStepProcess"/>
    <dgm:cxn modelId="{54EA32C4-EDDD-684E-B988-FC6BE3B5834E}" srcId="{C766E33C-82B1-E742-B1D0-6732A49447AC}" destId="{0A13879D-9429-0741-BA3F-4A8584D22693}" srcOrd="2" destOrd="0" parTransId="{E82D7050-4E91-BF46-A0D9-B4CFD4941765}" sibTransId="{335DA216-09D9-9845-9E4E-246FE15B95DD}"/>
    <dgm:cxn modelId="{6685B6CF-0136-A341-98E2-685FD479BD2C}" srcId="{3EDCEB05-B0E7-794F-B4F4-F34F9736F6EB}" destId="{C4BC0B87-FCFA-E546-A2C9-F1D9E2262861}" srcOrd="0" destOrd="0" parTransId="{2FD297F3-1518-2641-94E7-87A542FC71AE}" sibTransId="{E32E2947-0FF2-7D47-A0E5-2991731D550B}"/>
    <dgm:cxn modelId="{E8B9BCEA-72AC-CC4B-B520-86123FC240E8}" type="presParOf" srcId="{3A234930-661C-7540-BF32-6E80E72A334F}" destId="{37FD4C1A-FEB4-DD4A-93F1-4D6214697030}" srcOrd="0" destOrd="0" presId="urn:microsoft.com/office/officeart/2009/3/layout/SubStepProcess"/>
    <dgm:cxn modelId="{9BBAE081-5D94-3E49-B313-4C071E9D17B1}" type="presParOf" srcId="{3A234930-661C-7540-BF32-6E80E72A334F}" destId="{BFF735DA-33D5-5047-B2CF-5793286BE9FA}" srcOrd="1" destOrd="0" presId="urn:microsoft.com/office/officeart/2009/3/layout/SubStepProcess"/>
    <dgm:cxn modelId="{66C99BAF-DFC9-B448-9ED9-C04B2EC0387C}" type="presParOf" srcId="{3A234930-661C-7540-BF32-6E80E72A334F}" destId="{3FF14FFB-17D0-4249-B256-51DA97A06D15}" srcOrd="2" destOrd="0" presId="urn:microsoft.com/office/officeart/2009/3/layout/SubStepProcess"/>
    <dgm:cxn modelId="{AEB9A40F-6FA3-8141-95C2-DFC080068663}" type="presParOf" srcId="{3FF14FFB-17D0-4249-B256-51DA97A06D15}" destId="{CC833EA9-74E5-4747-9DB7-EB10C86CCF3E}" srcOrd="0" destOrd="0" presId="urn:microsoft.com/office/officeart/2009/3/layout/SubStepProcess"/>
    <dgm:cxn modelId="{C31EC212-4FDC-9142-857A-B44C617B6539}" type="presParOf" srcId="{3FF14FFB-17D0-4249-B256-51DA97A06D15}" destId="{C59BC8C0-C2A7-5A49-A0B8-7EEE181748D5}" srcOrd="1" destOrd="0" presId="urn:microsoft.com/office/officeart/2009/3/layout/SubStepProcess"/>
    <dgm:cxn modelId="{F4F40AC8-10B6-314F-9E99-B0D3C519C6DE}" type="presParOf" srcId="{3FF14FFB-17D0-4249-B256-51DA97A06D15}" destId="{2A9D9DCD-267F-244E-BC06-C55C4CD03F6F}" srcOrd="2" destOrd="0" presId="urn:microsoft.com/office/officeart/2009/3/layout/SubStepProcess"/>
    <dgm:cxn modelId="{73A93E88-93D4-2745-AD9C-98A068B65C51}" type="presParOf" srcId="{2A9D9DCD-267F-244E-BC06-C55C4CD03F6F}" destId="{13DA18C3-BDF9-7347-A127-2C5E71385356}" srcOrd="0" destOrd="0" presId="urn:microsoft.com/office/officeart/2009/3/layout/SubStepProcess"/>
    <dgm:cxn modelId="{F6E6D604-07C4-5644-B6FA-7B6DD22DB303}" type="presParOf" srcId="{2A9D9DCD-267F-244E-BC06-C55C4CD03F6F}" destId="{740F3CC9-86FC-BD4E-92E8-16DDB22CD17D}" srcOrd="1" destOrd="0" presId="urn:microsoft.com/office/officeart/2009/3/layout/SubStepProcess"/>
    <dgm:cxn modelId="{836583F4-530B-7B46-AF9A-0ABA892CD30D}" type="presParOf" srcId="{2A9D9DCD-267F-244E-BC06-C55C4CD03F6F}" destId="{8567533E-8022-804D-A301-CBA84824CFDE}" srcOrd="2" destOrd="0" presId="urn:microsoft.com/office/officeart/2009/3/layout/SubStepProcess"/>
    <dgm:cxn modelId="{F5D4F878-7635-084E-9ADC-822BE398D5D5}" type="presParOf" srcId="{2A9D9DCD-267F-244E-BC06-C55C4CD03F6F}" destId="{E61FBB7A-0C16-7A46-8142-A9209A001ECB}" srcOrd="3" destOrd="0" presId="urn:microsoft.com/office/officeart/2009/3/layout/SubStepProcess"/>
    <dgm:cxn modelId="{1A95C0F8-ED3F-BD40-BF0A-EADDA6FEF751}" type="presParOf" srcId="{2A9D9DCD-267F-244E-BC06-C55C4CD03F6F}" destId="{0D6E13AB-30EA-4E43-9FD7-93436EB2226D}" srcOrd="4" destOrd="0" presId="urn:microsoft.com/office/officeart/2009/3/layout/SubStepProcess"/>
    <dgm:cxn modelId="{CBBBC94D-7EF5-6149-BE92-190D90B45438}" type="presParOf" srcId="{3FF14FFB-17D0-4249-B256-51DA97A06D15}" destId="{B4AF5B18-9B46-1245-B1E6-1FC39900B8A6}" srcOrd="3" destOrd="0" presId="urn:microsoft.com/office/officeart/2009/3/layout/SubStepProcess"/>
    <dgm:cxn modelId="{117363F0-6E8B-E74B-B40F-7846CC499340}" type="presParOf" srcId="{3FF14FFB-17D0-4249-B256-51DA97A06D15}" destId="{B721F36E-0391-024C-A450-E7A7B23B5C4B}" srcOrd="4" destOrd="0" presId="urn:microsoft.com/office/officeart/2009/3/layout/SubStepProcess"/>
    <dgm:cxn modelId="{BD373A9C-666C-9F4C-AAC7-0A896AF9E521}" type="presParOf" srcId="{3FF14FFB-17D0-4249-B256-51DA97A06D15}" destId="{6A12DABF-9DA2-3246-934E-4731ED85D966}" srcOrd="5" destOrd="0" presId="urn:microsoft.com/office/officeart/2009/3/layout/SubStepProcess"/>
    <dgm:cxn modelId="{F3E2F6B6-D3EF-E54A-A814-27A9D369563B}" type="presParOf" srcId="{6A12DABF-9DA2-3246-934E-4731ED85D966}" destId="{E060CAB2-DB55-4641-812C-CBDDFCD0DA7D}" srcOrd="0" destOrd="0" presId="urn:microsoft.com/office/officeart/2009/3/layout/SubStepProcess"/>
    <dgm:cxn modelId="{76860F17-65C6-CE43-B937-1E1B06F2886A}" type="presParOf" srcId="{6A12DABF-9DA2-3246-934E-4731ED85D966}" destId="{0A802FF6-B21A-5644-9540-DB4CEC22E66C}" srcOrd="1" destOrd="0" presId="urn:microsoft.com/office/officeart/2009/3/layout/SubStepProcess"/>
    <dgm:cxn modelId="{441B72CC-C1E6-194A-AB9E-78C2418A0A58}" type="presParOf" srcId="{6A12DABF-9DA2-3246-934E-4731ED85D966}" destId="{47400319-9AD4-884E-AFFE-8598FCDF8D8E}" srcOrd="2" destOrd="0" presId="urn:microsoft.com/office/officeart/2009/3/layout/SubStepProcess"/>
    <dgm:cxn modelId="{07EC75BB-490B-844C-A782-DB6EB76B7BCA}" type="presParOf" srcId="{6A12DABF-9DA2-3246-934E-4731ED85D966}" destId="{9D3CD4FA-C0FF-024B-BB2B-79BC8BEBA663}" srcOrd="3" destOrd="0" presId="urn:microsoft.com/office/officeart/2009/3/layout/SubStepProcess"/>
    <dgm:cxn modelId="{0261DF9C-3FA3-F84C-8649-8C6E5B0BB5C5}" type="presParOf" srcId="{6A12DABF-9DA2-3246-934E-4731ED85D966}" destId="{93676922-0C51-B745-89BD-FDB5471A544B}" srcOrd="4" destOrd="0" presId="urn:microsoft.com/office/officeart/2009/3/layout/SubStepProcess"/>
    <dgm:cxn modelId="{A7DEAEDF-7EE3-1640-88D5-044C39A06679}" type="presParOf" srcId="{3A234930-661C-7540-BF32-6E80E72A334F}" destId="{AC0CA340-3E49-B64A-B87C-E50867B7AA59}" srcOrd="3" destOrd="0" presId="urn:microsoft.com/office/officeart/2009/3/layout/SubStepProcess"/>
    <dgm:cxn modelId="{2E1E5C91-1FC8-C147-A81A-475756F6D71E}" type="presParOf" srcId="{3A234930-661C-7540-BF32-6E80E72A334F}" destId="{99CFA834-237A-6B4F-80E8-D15373D2D1E2}" srcOrd="4" destOrd="0" presId="urn:microsoft.com/office/officeart/2009/3/layout/SubStepProcess"/>
    <dgm:cxn modelId="{8268B931-D829-A04B-8392-5051EFE92363}" type="presParOf" srcId="{3A234930-661C-7540-BF32-6E80E72A334F}" destId="{4EB3B5C9-AB13-6049-92D7-CE3500D89722}" srcOrd="5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66E33C-82B1-E742-B1D0-6732A49447AC}" type="doc">
      <dgm:prSet loTypeId="urn:microsoft.com/office/officeart/2009/3/layout/SubSte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DCEB05-B0E7-794F-B4F4-F34F9736F6EB}">
      <dgm:prSet phldrT="[Text]"/>
      <dgm:spPr/>
      <dgm:t>
        <a:bodyPr/>
        <a:lstStyle/>
        <a:p>
          <a:r>
            <a:rPr lang="en-US" dirty="0"/>
            <a:t>Old Process</a:t>
          </a:r>
        </a:p>
      </dgm:t>
    </dgm:pt>
    <dgm:pt modelId="{627406F0-A2DD-5745-BA1F-58831F250C70}" type="parTrans" cxnId="{3E3B8F26-F5D6-094C-B132-BE53E52EC0A2}">
      <dgm:prSet/>
      <dgm:spPr/>
      <dgm:t>
        <a:bodyPr/>
        <a:lstStyle/>
        <a:p>
          <a:endParaRPr lang="en-US"/>
        </a:p>
      </dgm:t>
    </dgm:pt>
    <dgm:pt modelId="{354935C9-3F27-874A-B1B8-16812E9D447C}" type="sibTrans" cxnId="{3E3B8F26-F5D6-094C-B132-BE53E52EC0A2}">
      <dgm:prSet/>
      <dgm:spPr/>
      <dgm:t>
        <a:bodyPr/>
        <a:lstStyle/>
        <a:p>
          <a:endParaRPr lang="en-US"/>
        </a:p>
      </dgm:t>
    </dgm:pt>
    <dgm:pt modelId="{C4BC0B87-FCFA-E546-A2C9-F1D9E2262861}">
      <dgm:prSet phldrT="[Text]"/>
      <dgm:spPr/>
      <dgm:t>
        <a:bodyPr/>
        <a:lstStyle/>
        <a:p>
          <a:r>
            <a:rPr lang="en-US" dirty="0"/>
            <a:t>Tests of </a:t>
          </a:r>
          <a:r>
            <a:rPr lang="en-US" b="1" dirty="0"/>
            <a:t>CHANGE</a:t>
          </a:r>
        </a:p>
      </dgm:t>
    </dgm:pt>
    <dgm:pt modelId="{2FD297F3-1518-2641-94E7-87A542FC71AE}" type="parTrans" cxnId="{6685B6CF-0136-A341-98E2-685FD479BD2C}">
      <dgm:prSet/>
      <dgm:spPr/>
      <dgm:t>
        <a:bodyPr/>
        <a:lstStyle/>
        <a:p>
          <a:endParaRPr lang="en-US"/>
        </a:p>
      </dgm:t>
    </dgm:pt>
    <dgm:pt modelId="{E32E2947-0FF2-7D47-A0E5-2991731D550B}" type="sibTrans" cxnId="{6685B6CF-0136-A341-98E2-685FD479BD2C}">
      <dgm:prSet/>
      <dgm:spPr/>
      <dgm:t>
        <a:bodyPr/>
        <a:lstStyle/>
        <a:p>
          <a:endParaRPr lang="en-US"/>
        </a:p>
      </dgm:t>
    </dgm:pt>
    <dgm:pt modelId="{59A31647-054E-F04F-B256-37D3D567A2FF}">
      <dgm:prSet phldrT="[Text]"/>
      <dgm:spPr/>
      <dgm:t>
        <a:bodyPr/>
        <a:lstStyle/>
        <a:p>
          <a:endParaRPr lang="en-US" dirty="0"/>
        </a:p>
      </dgm:t>
    </dgm:pt>
    <dgm:pt modelId="{29D2B6C6-9FC4-4E45-A77F-9D2A452B51A2}" type="parTrans" cxnId="{F804593C-CC1E-384C-A95A-D355EA56FCDD}">
      <dgm:prSet/>
      <dgm:spPr/>
      <dgm:t>
        <a:bodyPr/>
        <a:lstStyle/>
        <a:p>
          <a:endParaRPr lang="en-US"/>
        </a:p>
      </dgm:t>
    </dgm:pt>
    <dgm:pt modelId="{21C9033B-9332-8A44-8012-84C3DD080150}" type="sibTrans" cxnId="{F804593C-CC1E-384C-A95A-D355EA56FCDD}">
      <dgm:prSet/>
      <dgm:spPr/>
      <dgm:t>
        <a:bodyPr/>
        <a:lstStyle/>
        <a:p>
          <a:endParaRPr lang="en-US"/>
        </a:p>
      </dgm:t>
    </dgm:pt>
    <dgm:pt modelId="{1DC893F6-81A5-5949-8653-5EFABE6A0283}">
      <dgm:prSet phldrT="[Text]"/>
      <dgm:spPr/>
      <dgm:t>
        <a:bodyPr/>
        <a:lstStyle/>
        <a:p>
          <a:r>
            <a:rPr lang="en-US" dirty="0"/>
            <a:t>Implement the New </a:t>
          </a:r>
          <a:r>
            <a:rPr lang="en-US" b="1" dirty="0"/>
            <a:t>CHANGE</a:t>
          </a:r>
        </a:p>
      </dgm:t>
    </dgm:pt>
    <dgm:pt modelId="{064A95C1-A093-6644-B1E2-775BA9A624F9}" type="parTrans" cxnId="{1F4FBB1C-BFCC-2744-B849-6AE0B0CB408E}">
      <dgm:prSet/>
      <dgm:spPr/>
      <dgm:t>
        <a:bodyPr/>
        <a:lstStyle/>
        <a:p>
          <a:endParaRPr lang="en-US"/>
        </a:p>
      </dgm:t>
    </dgm:pt>
    <dgm:pt modelId="{7484EBC9-9736-114E-9852-6C85BBA7A304}" type="sibTrans" cxnId="{1F4FBB1C-BFCC-2744-B849-6AE0B0CB408E}">
      <dgm:prSet/>
      <dgm:spPr/>
      <dgm:t>
        <a:bodyPr/>
        <a:lstStyle/>
        <a:p>
          <a:endParaRPr lang="en-US"/>
        </a:p>
      </dgm:t>
    </dgm:pt>
    <dgm:pt modelId="{0A13879D-9429-0741-BA3F-4A8584D22693}">
      <dgm:prSet phldrT="[Text]"/>
      <dgm:spPr/>
      <dgm:t>
        <a:bodyPr/>
        <a:lstStyle/>
        <a:p>
          <a:r>
            <a:rPr lang="en-US" dirty="0"/>
            <a:t>Sustain the New </a:t>
          </a:r>
          <a:r>
            <a:rPr lang="en-US" b="1" dirty="0"/>
            <a:t>CHANGE</a:t>
          </a:r>
        </a:p>
      </dgm:t>
    </dgm:pt>
    <dgm:pt modelId="{E82D7050-4E91-BF46-A0D9-B4CFD4941765}" type="parTrans" cxnId="{54EA32C4-EDDD-684E-B988-FC6BE3B5834E}">
      <dgm:prSet/>
      <dgm:spPr/>
      <dgm:t>
        <a:bodyPr/>
        <a:lstStyle/>
        <a:p>
          <a:endParaRPr lang="en-US"/>
        </a:p>
      </dgm:t>
    </dgm:pt>
    <dgm:pt modelId="{335DA216-09D9-9845-9E4E-246FE15B95DD}" type="sibTrans" cxnId="{54EA32C4-EDDD-684E-B988-FC6BE3B5834E}">
      <dgm:prSet/>
      <dgm:spPr/>
      <dgm:t>
        <a:bodyPr/>
        <a:lstStyle/>
        <a:p>
          <a:endParaRPr lang="en-US"/>
        </a:p>
      </dgm:t>
    </dgm:pt>
    <dgm:pt modelId="{3A234930-661C-7540-BF32-6E80E72A334F}" type="pres">
      <dgm:prSet presAssocID="{C766E33C-82B1-E742-B1D0-6732A49447AC}" presName="Name0" presStyleCnt="0">
        <dgm:presLayoutVars>
          <dgm:chMax val="7"/>
          <dgm:dir/>
          <dgm:animOne val="branch"/>
        </dgm:presLayoutVars>
      </dgm:prSet>
      <dgm:spPr/>
    </dgm:pt>
    <dgm:pt modelId="{37FD4C1A-FEB4-DD4A-93F1-4D6214697030}" type="pres">
      <dgm:prSet presAssocID="{3EDCEB05-B0E7-794F-B4F4-F34F9736F6EB}" presName="parTx1" presStyleLbl="node1" presStyleIdx="0" presStyleCnt="3"/>
      <dgm:spPr/>
    </dgm:pt>
    <dgm:pt modelId="{BFF735DA-33D5-5047-B2CF-5793286BE9FA}" type="pres">
      <dgm:prSet presAssocID="{3EDCEB05-B0E7-794F-B4F4-F34F9736F6EB}" presName="spPre1" presStyleCnt="0"/>
      <dgm:spPr/>
    </dgm:pt>
    <dgm:pt modelId="{3FF14FFB-17D0-4249-B256-51DA97A06D15}" type="pres">
      <dgm:prSet presAssocID="{3EDCEB05-B0E7-794F-B4F4-F34F9736F6EB}" presName="chLin1" presStyleCnt="0"/>
      <dgm:spPr/>
    </dgm:pt>
    <dgm:pt modelId="{CC833EA9-74E5-4747-9DB7-EB10C86CCF3E}" type="pres">
      <dgm:prSet presAssocID="{2FD297F3-1518-2641-94E7-87A542FC71AE}" presName="Name11" presStyleLbl="parChTrans1D1" presStyleIdx="0" presStyleCnt="8"/>
      <dgm:spPr/>
    </dgm:pt>
    <dgm:pt modelId="{C59BC8C0-C2A7-5A49-A0B8-7EEE181748D5}" type="pres">
      <dgm:prSet presAssocID="{2FD297F3-1518-2641-94E7-87A542FC71AE}" presName="Name31" presStyleLbl="parChTrans1D1" presStyleIdx="1" presStyleCnt="8"/>
      <dgm:spPr/>
    </dgm:pt>
    <dgm:pt modelId="{2A9D9DCD-267F-244E-BC06-C55C4CD03F6F}" type="pres">
      <dgm:prSet presAssocID="{C4BC0B87-FCFA-E546-A2C9-F1D9E2262861}" presName="txAndLines1" presStyleCnt="0"/>
      <dgm:spPr/>
    </dgm:pt>
    <dgm:pt modelId="{13DA18C3-BDF9-7347-A127-2C5E71385356}" type="pres">
      <dgm:prSet presAssocID="{C4BC0B87-FCFA-E546-A2C9-F1D9E2262861}" presName="anchor1" presStyleCnt="0"/>
      <dgm:spPr/>
    </dgm:pt>
    <dgm:pt modelId="{740F3CC9-86FC-BD4E-92E8-16DDB22CD17D}" type="pres">
      <dgm:prSet presAssocID="{C4BC0B87-FCFA-E546-A2C9-F1D9E2262861}" presName="backup1" presStyleCnt="0"/>
      <dgm:spPr/>
    </dgm:pt>
    <dgm:pt modelId="{8567533E-8022-804D-A301-CBA84824CFDE}" type="pres">
      <dgm:prSet presAssocID="{C4BC0B87-FCFA-E546-A2C9-F1D9E2262861}" presName="preLine1" presStyleLbl="parChTrans1D1" presStyleIdx="2" presStyleCnt="8"/>
      <dgm:spPr/>
    </dgm:pt>
    <dgm:pt modelId="{E61FBB7A-0C16-7A46-8142-A9209A001ECB}" type="pres">
      <dgm:prSet presAssocID="{C4BC0B87-FCFA-E546-A2C9-F1D9E2262861}" presName="desTx1" presStyleLbl="revTx" presStyleIdx="0" presStyleCnt="0">
        <dgm:presLayoutVars>
          <dgm:bulletEnabled val="1"/>
        </dgm:presLayoutVars>
      </dgm:prSet>
      <dgm:spPr/>
    </dgm:pt>
    <dgm:pt modelId="{0D6E13AB-30EA-4E43-9FD7-93436EB2226D}" type="pres">
      <dgm:prSet presAssocID="{C4BC0B87-FCFA-E546-A2C9-F1D9E2262861}" presName="postLine1" presStyleLbl="parChTrans1D1" presStyleIdx="3" presStyleCnt="8"/>
      <dgm:spPr/>
    </dgm:pt>
    <dgm:pt modelId="{B4AF5B18-9B46-1245-B1E6-1FC39900B8A6}" type="pres">
      <dgm:prSet presAssocID="{29D2B6C6-9FC4-4E45-A77F-9D2A452B51A2}" presName="Name11" presStyleLbl="parChTrans1D1" presStyleIdx="4" presStyleCnt="8"/>
      <dgm:spPr/>
    </dgm:pt>
    <dgm:pt modelId="{B721F36E-0391-024C-A450-E7A7B23B5C4B}" type="pres">
      <dgm:prSet presAssocID="{29D2B6C6-9FC4-4E45-A77F-9D2A452B51A2}" presName="Name31" presStyleLbl="parChTrans1D1" presStyleIdx="5" presStyleCnt="8"/>
      <dgm:spPr/>
    </dgm:pt>
    <dgm:pt modelId="{6A12DABF-9DA2-3246-934E-4731ED85D966}" type="pres">
      <dgm:prSet presAssocID="{59A31647-054E-F04F-B256-37D3D567A2FF}" presName="txAndLines1" presStyleCnt="0"/>
      <dgm:spPr/>
    </dgm:pt>
    <dgm:pt modelId="{E060CAB2-DB55-4641-812C-CBDDFCD0DA7D}" type="pres">
      <dgm:prSet presAssocID="{59A31647-054E-F04F-B256-37D3D567A2FF}" presName="anchor1" presStyleCnt="0"/>
      <dgm:spPr/>
    </dgm:pt>
    <dgm:pt modelId="{0A802FF6-B21A-5644-9540-DB4CEC22E66C}" type="pres">
      <dgm:prSet presAssocID="{59A31647-054E-F04F-B256-37D3D567A2FF}" presName="backup1" presStyleCnt="0"/>
      <dgm:spPr/>
    </dgm:pt>
    <dgm:pt modelId="{47400319-9AD4-884E-AFFE-8598FCDF8D8E}" type="pres">
      <dgm:prSet presAssocID="{59A31647-054E-F04F-B256-37D3D567A2FF}" presName="preLine1" presStyleLbl="parChTrans1D1" presStyleIdx="6" presStyleCnt="8"/>
      <dgm:spPr/>
    </dgm:pt>
    <dgm:pt modelId="{9D3CD4FA-C0FF-024B-BB2B-79BC8BEBA663}" type="pres">
      <dgm:prSet presAssocID="{59A31647-054E-F04F-B256-37D3D567A2FF}" presName="desTx1" presStyleLbl="revTx" presStyleIdx="0" presStyleCnt="0">
        <dgm:presLayoutVars>
          <dgm:bulletEnabled val="1"/>
        </dgm:presLayoutVars>
      </dgm:prSet>
      <dgm:spPr/>
    </dgm:pt>
    <dgm:pt modelId="{93676922-0C51-B745-89BD-FDB5471A544B}" type="pres">
      <dgm:prSet presAssocID="{59A31647-054E-F04F-B256-37D3D567A2FF}" presName="postLine1" presStyleLbl="parChTrans1D1" presStyleIdx="7" presStyleCnt="8"/>
      <dgm:spPr/>
    </dgm:pt>
    <dgm:pt modelId="{AC0CA340-3E49-B64A-B87C-E50867B7AA59}" type="pres">
      <dgm:prSet presAssocID="{3EDCEB05-B0E7-794F-B4F4-F34F9736F6EB}" presName="spPost1" presStyleCnt="0"/>
      <dgm:spPr/>
    </dgm:pt>
    <dgm:pt modelId="{99CFA834-237A-6B4F-80E8-D15373D2D1E2}" type="pres">
      <dgm:prSet presAssocID="{1DC893F6-81A5-5949-8653-5EFABE6A0283}" presName="parTx2" presStyleLbl="node1" presStyleIdx="1" presStyleCnt="3"/>
      <dgm:spPr/>
    </dgm:pt>
    <dgm:pt modelId="{4EB3B5C9-AB13-6049-92D7-CE3500D89722}" type="pres">
      <dgm:prSet presAssocID="{0A13879D-9429-0741-BA3F-4A8584D22693}" presName="parTx3" presStyleLbl="node1" presStyleIdx="2" presStyleCnt="3"/>
      <dgm:spPr/>
    </dgm:pt>
  </dgm:ptLst>
  <dgm:cxnLst>
    <dgm:cxn modelId="{3868F719-56A2-C34F-BC3A-9DB7D98B2E40}" type="presOf" srcId="{1DC893F6-81A5-5949-8653-5EFABE6A0283}" destId="{99CFA834-237A-6B4F-80E8-D15373D2D1E2}" srcOrd="0" destOrd="0" presId="urn:microsoft.com/office/officeart/2009/3/layout/SubStepProcess"/>
    <dgm:cxn modelId="{1F4FBB1C-BFCC-2744-B849-6AE0B0CB408E}" srcId="{C766E33C-82B1-E742-B1D0-6732A49447AC}" destId="{1DC893F6-81A5-5949-8653-5EFABE6A0283}" srcOrd="1" destOrd="0" parTransId="{064A95C1-A093-6644-B1E2-775BA9A624F9}" sibTransId="{7484EBC9-9736-114E-9852-6C85BBA7A304}"/>
    <dgm:cxn modelId="{3E3B8F26-F5D6-094C-B132-BE53E52EC0A2}" srcId="{C766E33C-82B1-E742-B1D0-6732A49447AC}" destId="{3EDCEB05-B0E7-794F-B4F4-F34F9736F6EB}" srcOrd="0" destOrd="0" parTransId="{627406F0-A2DD-5745-BA1F-58831F250C70}" sibTransId="{354935C9-3F27-874A-B1B8-16812E9D447C}"/>
    <dgm:cxn modelId="{EA0EF827-7BF4-244D-B7E8-D35C4CC3C5E6}" type="presOf" srcId="{C4BC0B87-FCFA-E546-A2C9-F1D9E2262861}" destId="{E61FBB7A-0C16-7A46-8142-A9209A001ECB}" srcOrd="0" destOrd="0" presId="urn:microsoft.com/office/officeart/2009/3/layout/SubStepProcess"/>
    <dgm:cxn modelId="{F804593C-CC1E-384C-A95A-D355EA56FCDD}" srcId="{3EDCEB05-B0E7-794F-B4F4-F34F9736F6EB}" destId="{59A31647-054E-F04F-B256-37D3D567A2FF}" srcOrd="1" destOrd="0" parTransId="{29D2B6C6-9FC4-4E45-A77F-9D2A452B51A2}" sibTransId="{21C9033B-9332-8A44-8012-84C3DD080150}"/>
    <dgm:cxn modelId="{8451483D-CA57-0C4D-8B91-0B88ABCE7C61}" type="presOf" srcId="{3EDCEB05-B0E7-794F-B4F4-F34F9736F6EB}" destId="{37FD4C1A-FEB4-DD4A-93F1-4D6214697030}" srcOrd="0" destOrd="0" presId="urn:microsoft.com/office/officeart/2009/3/layout/SubStepProcess"/>
    <dgm:cxn modelId="{E0BEEE82-AFE9-5C4C-AA5A-22CB8229230F}" type="presOf" srcId="{C766E33C-82B1-E742-B1D0-6732A49447AC}" destId="{3A234930-661C-7540-BF32-6E80E72A334F}" srcOrd="0" destOrd="0" presId="urn:microsoft.com/office/officeart/2009/3/layout/SubStepProcess"/>
    <dgm:cxn modelId="{E196C69D-A517-6E46-9F45-86815F82D5AF}" type="presOf" srcId="{0A13879D-9429-0741-BA3F-4A8584D22693}" destId="{4EB3B5C9-AB13-6049-92D7-CE3500D89722}" srcOrd="0" destOrd="0" presId="urn:microsoft.com/office/officeart/2009/3/layout/SubStepProcess"/>
    <dgm:cxn modelId="{8441C9BD-C6E5-7C4E-88C3-5D5B1A7285AC}" type="presOf" srcId="{59A31647-054E-F04F-B256-37D3D567A2FF}" destId="{9D3CD4FA-C0FF-024B-BB2B-79BC8BEBA663}" srcOrd="0" destOrd="0" presId="urn:microsoft.com/office/officeart/2009/3/layout/SubStepProcess"/>
    <dgm:cxn modelId="{54EA32C4-EDDD-684E-B988-FC6BE3B5834E}" srcId="{C766E33C-82B1-E742-B1D0-6732A49447AC}" destId="{0A13879D-9429-0741-BA3F-4A8584D22693}" srcOrd="2" destOrd="0" parTransId="{E82D7050-4E91-BF46-A0D9-B4CFD4941765}" sibTransId="{335DA216-09D9-9845-9E4E-246FE15B95DD}"/>
    <dgm:cxn modelId="{6685B6CF-0136-A341-98E2-685FD479BD2C}" srcId="{3EDCEB05-B0E7-794F-B4F4-F34F9736F6EB}" destId="{C4BC0B87-FCFA-E546-A2C9-F1D9E2262861}" srcOrd="0" destOrd="0" parTransId="{2FD297F3-1518-2641-94E7-87A542FC71AE}" sibTransId="{E32E2947-0FF2-7D47-A0E5-2991731D550B}"/>
    <dgm:cxn modelId="{E6FD824A-5B1B-7E4D-9F62-EA92E4A0B6AF}" type="presParOf" srcId="{3A234930-661C-7540-BF32-6E80E72A334F}" destId="{37FD4C1A-FEB4-DD4A-93F1-4D6214697030}" srcOrd="0" destOrd="0" presId="urn:microsoft.com/office/officeart/2009/3/layout/SubStepProcess"/>
    <dgm:cxn modelId="{8E72137B-C879-0744-B077-8C7A7FF77579}" type="presParOf" srcId="{3A234930-661C-7540-BF32-6E80E72A334F}" destId="{BFF735DA-33D5-5047-B2CF-5793286BE9FA}" srcOrd="1" destOrd="0" presId="urn:microsoft.com/office/officeart/2009/3/layout/SubStepProcess"/>
    <dgm:cxn modelId="{2EC0C96E-283E-8E4D-BEAB-AC4A02EE6CA4}" type="presParOf" srcId="{3A234930-661C-7540-BF32-6E80E72A334F}" destId="{3FF14FFB-17D0-4249-B256-51DA97A06D15}" srcOrd="2" destOrd="0" presId="urn:microsoft.com/office/officeart/2009/3/layout/SubStepProcess"/>
    <dgm:cxn modelId="{38DEEEF9-1E56-464A-A3FF-DACCE183D6B0}" type="presParOf" srcId="{3FF14FFB-17D0-4249-B256-51DA97A06D15}" destId="{CC833EA9-74E5-4747-9DB7-EB10C86CCF3E}" srcOrd="0" destOrd="0" presId="urn:microsoft.com/office/officeart/2009/3/layout/SubStepProcess"/>
    <dgm:cxn modelId="{AF35097F-6DCF-A94E-9B5A-214CFBD77246}" type="presParOf" srcId="{3FF14FFB-17D0-4249-B256-51DA97A06D15}" destId="{C59BC8C0-C2A7-5A49-A0B8-7EEE181748D5}" srcOrd="1" destOrd="0" presId="urn:microsoft.com/office/officeart/2009/3/layout/SubStepProcess"/>
    <dgm:cxn modelId="{5AF83A0C-000F-4A4F-8476-DF51D68EDF64}" type="presParOf" srcId="{3FF14FFB-17D0-4249-B256-51DA97A06D15}" destId="{2A9D9DCD-267F-244E-BC06-C55C4CD03F6F}" srcOrd="2" destOrd="0" presId="urn:microsoft.com/office/officeart/2009/3/layout/SubStepProcess"/>
    <dgm:cxn modelId="{0CC6C31E-8A4B-0745-A4E6-C73C6046D1DF}" type="presParOf" srcId="{2A9D9DCD-267F-244E-BC06-C55C4CD03F6F}" destId="{13DA18C3-BDF9-7347-A127-2C5E71385356}" srcOrd="0" destOrd="0" presId="urn:microsoft.com/office/officeart/2009/3/layout/SubStepProcess"/>
    <dgm:cxn modelId="{462039A7-D5B4-BC4B-AEB7-1E6F32A3ADA5}" type="presParOf" srcId="{2A9D9DCD-267F-244E-BC06-C55C4CD03F6F}" destId="{740F3CC9-86FC-BD4E-92E8-16DDB22CD17D}" srcOrd="1" destOrd="0" presId="urn:microsoft.com/office/officeart/2009/3/layout/SubStepProcess"/>
    <dgm:cxn modelId="{D1AAC44E-FC64-5749-A67E-0AF48EA76DE2}" type="presParOf" srcId="{2A9D9DCD-267F-244E-BC06-C55C4CD03F6F}" destId="{8567533E-8022-804D-A301-CBA84824CFDE}" srcOrd="2" destOrd="0" presId="urn:microsoft.com/office/officeart/2009/3/layout/SubStepProcess"/>
    <dgm:cxn modelId="{2C524FDF-73DE-A34F-B9BC-EF28C15CCD54}" type="presParOf" srcId="{2A9D9DCD-267F-244E-BC06-C55C4CD03F6F}" destId="{E61FBB7A-0C16-7A46-8142-A9209A001ECB}" srcOrd="3" destOrd="0" presId="urn:microsoft.com/office/officeart/2009/3/layout/SubStepProcess"/>
    <dgm:cxn modelId="{574D5835-DC8D-5048-BBEF-8D1B4ABF4A59}" type="presParOf" srcId="{2A9D9DCD-267F-244E-BC06-C55C4CD03F6F}" destId="{0D6E13AB-30EA-4E43-9FD7-93436EB2226D}" srcOrd="4" destOrd="0" presId="urn:microsoft.com/office/officeart/2009/3/layout/SubStepProcess"/>
    <dgm:cxn modelId="{F01367AA-4933-B74D-A0D2-086CBB52CED9}" type="presParOf" srcId="{3FF14FFB-17D0-4249-B256-51DA97A06D15}" destId="{B4AF5B18-9B46-1245-B1E6-1FC39900B8A6}" srcOrd="3" destOrd="0" presId="urn:microsoft.com/office/officeart/2009/3/layout/SubStepProcess"/>
    <dgm:cxn modelId="{BD2A648E-DE7C-6A40-AC45-F3135710B5D5}" type="presParOf" srcId="{3FF14FFB-17D0-4249-B256-51DA97A06D15}" destId="{B721F36E-0391-024C-A450-E7A7B23B5C4B}" srcOrd="4" destOrd="0" presId="urn:microsoft.com/office/officeart/2009/3/layout/SubStepProcess"/>
    <dgm:cxn modelId="{BB53964E-A297-094A-BCAD-040B92C85FA1}" type="presParOf" srcId="{3FF14FFB-17D0-4249-B256-51DA97A06D15}" destId="{6A12DABF-9DA2-3246-934E-4731ED85D966}" srcOrd="5" destOrd="0" presId="urn:microsoft.com/office/officeart/2009/3/layout/SubStepProcess"/>
    <dgm:cxn modelId="{062E6039-4FC9-954C-A5D0-7010DAD1590D}" type="presParOf" srcId="{6A12DABF-9DA2-3246-934E-4731ED85D966}" destId="{E060CAB2-DB55-4641-812C-CBDDFCD0DA7D}" srcOrd="0" destOrd="0" presId="urn:microsoft.com/office/officeart/2009/3/layout/SubStepProcess"/>
    <dgm:cxn modelId="{BC0ED950-7951-424C-A87B-2AD673C44495}" type="presParOf" srcId="{6A12DABF-9DA2-3246-934E-4731ED85D966}" destId="{0A802FF6-B21A-5644-9540-DB4CEC22E66C}" srcOrd="1" destOrd="0" presId="urn:microsoft.com/office/officeart/2009/3/layout/SubStepProcess"/>
    <dgm:cxn modelId="{FDD263E3-94A3-A048-A59F-5EDCEB98BF7E}" type="presParOf" srcId="{6A12DABF-9DA2-3246-934E-4731ED85D966}" destId="{47400319-9AD4-884E-AFFE-8598FCDF8D8E}" srcOrd="2" destOrd="0" presId="urn:microsoft.com/office/officeart/2009/3/layout/SubStepProcess"/>
    <dgm:cxn modelId="{4E0964C0-3DA9-5B4E-8C41-15B867419EFE}" type="presParOf" srcId="{6A12DABF-9DA2-3246-934E-4731ED85D966}" destId="{9D3CD4FA-C0FF-024B-BB2B-79BC8BEBA663}" srcOrd="3" destOrd="0" presId="urn:microsoft.com/office/officeart/2009/3/layout/SubStepProcess"/>
    <dgm:cxn modelId="{A8CA35BB-AC5D-4443-8D5B-8E24A9B5B152}" type="presParOf" srcId="{6A12DABF-9DA2-3246-934E-4731ED85D966}" destId="{93676922-0C51-B745-89BD-FDB5471A544B}" srcOrd="4" destOrd="0" presId="urn:microsoft.com/office/officeart/2009/3/layout/SubStepProcess"/>
    <dgm:cxn modelId="{1C64668E-128B-E14C-943A-D3FBFABF7861}" type="presParOf" srcId="{3A234930-661C-7540-BF32-6E80E72A334F}" destId="{AC0CA340-3E49-B64A-B87C-E50867B7AA59}" srcOrd="3" destOrd="0" presId="urn:microsoft.com/office/officeart/2009/3/layout/SubStepProcess"/>
    <dgm:cxn modelId="{FE4D7059-C5DE-9842-A32D-EC791BE19A45}" type="presParOf" srcId="{3A234930-661C-7540-BF32-6E80E72A334F}" destId="{99CFA834-237A-6B4F-80E8-D15373D2D1E2}" srcOrd="4" destOrd="0" presId="urn:microsoft.com/office/officeart/2009/3/layout/SubStepProcess"/>
    <dgm:cxn modelId="{E7A76E47-0DD5-FA42-8CC7-436CEC1F2F2A}" type="presParOf" srcId="{3A234930-661C-7540-BF32-6E80E72A334F}" destId="{4EB3B5C9-AB13-6049-92D7-CE3500D89722}" srcOrd="5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268C21-6CEC-B643-B292-B4BBD2C8B5BA}" type="doc">
      <dgm:prSet loTypeId="urn:microsoft.com/office/officeart/2005/8/layout/hProcess10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C5CA09-3AE1-ED40-AEB3-DC8B77ED3B36}">
      <dgm:prSet phldrT="[Text]"/>
      <dgm:spPr/>
      <dgm:t>
        <a:bodyPr/>
        <a:lstStyle/>
        <a:p>
          <a:r>
            <a:rPr lang="en-US" dirty="0"/>
            <a:t>Introduction: Webinar</a:t>
          </a:r>
        </a:p>
      </dgm:t>
    </dgm:pt>
    <dgm:pt modelId="{5BCDB75D-4B32-B349-8D0E-3DBE98769218}" type="parTrans" cxnId="{DC14AB6C-C284-8C4F-AAF5-5DC96E6C5554}">
      <dgm:prSet/>
      <dgm:spPr/>
      <dgm:t>
        <a:bodyPr/>
        <a:lstStyle/>
        <a:p>
          <a:endParaRPr lang="en-US"/>
        </a:p>
      </dgm:t>
    </dgm:pt>
    <dgm:pt modelId="{31801A71-0598-1348-AADC-CB2590ABD182}" type="sibTrans" cxnId="{DC14AB6C-C284-8C4F-AAF5-5DC96E6C5554}">
      <dgm:prSet/>
      <dgm:spPr/>
      <dgm:t>
        <a:bodyPr/>
        <a:lstStyle/>
        <a:p>
          <a:endParaRPr lang="en-US"/>
        </a:p>
      </dgm:t>
    </dgm:pt>
    <dgm:pt modelId="{0B504972-77A6-4945-898D-DB4D06B9B6D0}">
      <dgm:prSet phldrT="[Text]"/>
      <dgm:spPr/>
      <dgm:t>
        <a:bodyPr/>
        <a:lstStyle/>
        <a:p>
          <a:r>
            <a:rPr lang="en-US" dirty="0"/>
            <a:t>Session I: Define Measure Analyze</a:t>
          </a:r>
        </a:p>
      </dgm:t>
    </dgm:pt>
    <dgm:pt modelId="{F12D83DA-6128-1F4E-BE40-6E108302A674}" type="parTrans" cxnId="{0375DD44-F145-AC42-B396-92C9605A071B}">
      <dgm:prSet/>
      <dgm:spPr/>
      <dgm:t>
        <a:bodyPr/>
        <a:lstStyle/>
        <a:p>
          <a:endParaRPr lang="en-US"/>
        </a:p>
      </dgm:t>
    </dgm:pt>
    <dgm:pt modelId="{C1AE8D50-744F-8541-A74F-EEB69896533E}" type="sibTrans" cxnId="{0375DD44-F145-AC42-B396-92C9605A071B}">
      <dgm:prSet/>
      <dgm:spPr/>
      <dgm:t>
        <a:bodyPr/>
        <a:lstStyle/>
        <a:p>
          <a:endParaRPr lang="en-US"/>
        </a:p>
      </dgm:t>
    </dgm:pt>
    <dgm:pt modelId="{F6E12976-8251-C548-BD63-B2AE7F267199}">
      <dgm:prSet phldrT="[Text]"/>
      <dgm:spPr/>
      <dgm:t>
        <a:bodyPr/>
        <a:lstStyle/>
        <a:p>
          <a:r>
            <a:rPr lang="en-US" dirty="0"/>
            <a:t>Session II: Simulation Improve</a:t>
          </a:r>
        </a:p>
      </dgm:t>
    </dgm:pt>
    <dgm:pt modelId="{1FFC3A09-CF79-3044-A370-65323A72DE57}" type="parTrans" cxnId="{C7CAD86A-6269-7745-9053-F9E405A5D561}">
      <dgm:prSet/>
      <dgm:spPr/>
      <dgm:t>
        <a:bodyPr/>
        <a:lstStyle/>
        <a:p>
          <a:endParaRPr lang="en-US"/>
        </a:p>
      </dgm:t>
    </dgm:pt>
    <dgm:pt modelId="{C8A0E60D-7464-EA4F-8B90-4516DF604543}" type="sibTrans" cxnId="{C7CAD86A-6269-7745-9053-F9E405A5D561}">
      <dgm:prSet/>
      <dgm:spPr/>
      <dgm:t>
        <a:bodyPr/>
        <a:lstStyle/>
        <a:p>
          <a:endParaRPr lang="en-US"/>
        </a:p>
      </dgm:t>
    </dgm:pt>
    <dgm:pt modelId="{16935487-8C46-2E4C-A3B0-38F029AFBB50}">
      <dgm:prSet/>
      <dgm:spPr/>
      <dgm:t>
        <a:bodyPr/>
        <a:lstStyle/>
        <a:p>
          <a:r>
            <a:rPr lang="en-US" dirty="0"/>
            <a:t>Smart Start: On-Site Session</a:t>
          </a:r>
        </a:p>
      </dgm:t>
    </dgm:pt>
    <dgm:pt modelId="{F65110EF-DA29-EC47-B4A8-9B0D306BEC98}" type="parTrans" cxnId="{6E9E55AE-9C4E-4B4F-A20F-59F52A05EC47}">
      <dgm:prSet/>
      <dgm:spPr/>
      <dgm:t>
        <a:bodyPr/>
        <a:lstStyle/>
        <a:p>
          <a:endParaRPr lang="en-US"/>
        </a:p>
      </dgm:t>
    </dgm:pt>
    <dgm:pt modelId="{F03380BF-E2A6-B048-9F06-117764F237CC}" type="sibTrans" cxnId="{6E9E55AE-9C4E-4B4F-A20F-59F52A05EC47}">
      <dgm:prSet/>
      <dgm:spPr/>
      <dgm:t>
        <a:bodyPr/>
        <a:lstStyle/>
        <a:p>
          <a:endParaRPr lang="en-US"/>
        </a:p>
      </dgm:t>
    </dgm:pt>
    <dgm:pt modelId="{A3831A9F-11EA-AF4A-BC93-395EEA6A3D84}">
      <dgm:prSet/>
      <dgm:spPr/>
      <dgm:t>
        <a:bodyPr/>
        <a:lstStyle/>
        <a:p>
          <a:r>
            <a:rPr lang="en-US" dirty="0"/>
            <a:t>Session III: Control Share/Report</a:t>
          </a:r>
        </a:p>
      </dgm:t>
    </dgm:pt>
    <dgm:pt modelId="{E434ECFB-5CD6-1544-9E17-29ADC9B0E8C5}" type="parTrans" cxnId="{D4D1A8A2-293E-3649-A6FA-04C85B0FD8A3}">
      <dgm:prSet/>
      <dgm:spPr/>
      <dgm:t>
        <a:bodyPr/>
        <a:lstStyle/>
        <a:p>
          <a:endParaRPr lang="en-US"/>
        </a:p>
      </dgm:t>
    </dgm:pt>
    <dgm:pt modelId="{B3CD8F2E-44B7-5542-9719-5703D660C22B}" type="sibTrans" cxnId="{D4D1A8A2-293E-3649-A6FA-04C85B0FD8A3}">
      <dgm:prSet/>
      <dgm:spPr/>
      <dgm:t>
        <a:bodyPr/>
        <a:lstStyle/>
        <a:p>
          <a:endParaRPr lang="en-US"/>
        </a:p>
      </dgm:t>
    </dgm:pt>
    <dgm:pt modelId="{A761FC2A-F0DA-B14D-9949-42173DF91C72}">
      <dgm:prSet/>
      <dgm:spPr/>
      <dgm:t>
        <a:bodyPr/>
        <a:lstStyle/>
        <a:p>
          <a:r>
            <a:rPr lang="en-US" dirty="0"/>
            <a:t>Final Report </a:t>
          </a:r>
        </a:p>
      </dgm:t>
    </dgm:pt>
    <dgm:pt modelId="{FC7073B1-96BE-8547-BBA4-5150280E6C01}" type="parTrans" cxnId="{BC4AAC6F-BDEE-7B4B-AC1E-45B25BD1A6A7}">
      <dgm:prSet/>
      <dgm:spPr/>
      <dgm:t>
        <a:bodyPr/>
        <a:lstStyle/>
        <a:p>
          <a:endParaRPr lang="en-US"/>
        </a:p>
      </dgm:t>
    </dgm:pt>
    <dgm:pt modelId="{271B9A2E-3013-D14B-8F6E-7814062A7F31}" type="sibTrans" cxnId="{BC4AAC6F-BDEE-7B4B-AC1E-45B25BD1A6A7}">
      <dgm:prSet/>
      <dgm:spPr/>
      <dgm:t>
        <a:bodyPr/>
        <a:lstStyle/>
        <a:p>
          <a:endParaRPr lang="en-US"/>
        </a:p>
      </dgm:t>
    </dgm:pt>
    <dgm:pt modelId="{FD709914-0FFB-DA4C-8655-CE24EF63138F}" type="pres">
      <dgm:prSet presAssocID="{10268C21-6CEC-B643-B292-B4BBD2C8B5BA}" presName="Name0" presStyleCnt="0">
        <dgm:presLayoutVars>
          <dgm:dir/>
          <dgm:resizeHandles val="exact"/>
        </dgm:presLayoutVars>
      </dgm:prSet>
      <dgm:spPr/>
    </dgm:pt>
    <dgm:pt modelId="{F7375115-2834-A74E-B74B-516BA748328C}" type="pres">
      <dgm:prSet presAssocID="{F0C5CA09-3AE1-ED40-AEB3-DC8B77ED3B36}" presName="composite" presStyleCnt="0"/>
      <dgm:spPr/>
    </dgm:pt>
    <dgm:pt modelId="{B7EE724C-400E-EE4C-BC52-92EB05343558}" type="pres">
      <dgm:prSet presAssocID="{F0C5CA09-3AE1-ED40-AEB3-DC8B77ED3B36}" presName="imagSh" presStyleLbl="bgImgPlace1" presStyleIdx="0" presStyleCnt="6"/>
      <dgm:spPr/>
    </dgm:pt>
    <dgm:pt modelId="{4D541B44-9066-8948-BEA1-8855DB1E0F83}" type="pres">
      <dgm:prSet presAssocID="{F0C5CA09-3AE1-ED40-AEB3-DC8B77ED3B36}" presName="txNode" presStyleLbl="node1" presStyleIdx="0" presStyleCnt="6">
        <dgm:presLayoutVars>
          <dgm:bulletEnabled val="1"/>
        </dgm:presLayoutVars>
      </dgm:prSet>
      <dgm:spPr/>
    </dgm:pt>
    <dgm:pt modelId="{7B05C065-02FE-2443-AD14-F5ECBFD78D23}" type="pres">
      <dgm:prSet presAssocID="{31801A71-0598-1348-AADC-CB2590ABD182}" presName="sibTrans" presStyleLbl="sibTrans2D1" presStyleIdx="0" presStyleCnt="5"/>
      <dgm:spPr/>
    </dgm:pt>
    <dgm:pt modelId="{C884FA27-919C-494A-AB09-C56286D29D56}" type="pres">
      <dgm:prSet presAssocID="{31801A71-0598-1348-AADC-CB2590ABD182}" presName="connTx" presStyleLbl="sibTrans2D1" presStyleIdx="0" presStyleCnt="5"/>
      <dgm:spPr/>
    </dgm:pt>
    <dgm:pt modelId="{328B74C2-964D-A64D-9BAB-43CBCE006062}" type="pres">
      <dgm:prSet presAssocID="{16935487-8C46-2E4C-A3B0-38F029AFBB50}" presName="composite" presStyleCnt="0"/>
      <dgm:spPr/>
    </dgm:pt>
    <dgm:pt modelId="{84F566E7-3CE7-B644-B9AA-06C0BA5ADD25}" type="pres">
      <dgm:prSet presAssocID="{16935487-8C46-2E4C-A3B0-38F029AFBB50}" presName="imagSh" presStyleLbl="bgImgPlace1" presStyleIdx="1" presStyleCnt="6" custLinFactNeighborX="-11795" custLinFactNeighborY="1621"/>
      <dgm:spPr/>
    </dgm:pt>
    <dgm:pt modelId="{180FA0DC-0061-E548-9B77-18BAD6104A38}" type="pres">
      <dgm:prSet presAssocID="{16935487-8C46-2E4C-A3B0-38F029AFBB50}" presName="txNode" presStyleLbl="node1" presStyleIdx="1" presStyleCnt="6" custLinFactNeighborX="-15664" custLinFactNeighborY="3123">
        <dgm:presLayoutVars>
          <dgm:bulletEnabled val="1"/>
        </dgm:presLayoutVars>
      </dgm:prSet>
      <dgm:spPr/>
    </dgm:pt>
    <dgm:pt modelId="{FEF50D8D-309F-394D-A59F-AA2C303FDE79}" type="pres">
      <dgm:prSet presAssocID="{F03380BF-E2A6-B048-9F06-117764F237CC}" presName="sibTrans" presStyleLbl="sibTrans2D1" presStyleIdx="1" presStyleCnt="5"/>
      <dgm:spPr/>
    </dgm:pt>
    <dgm:pt modelId="{0687F4ED-8644-5648-AF70-77183EF53B36}" type="pres">
      <dgm:prSet presAssocID="{F03380BF-E2A6-B048-9F06-117764F237CC}" presName="connTx" presStyleLbl="sibTrans2D1" presStyleIdx="1" presStyleCnt="5"/>
      <dgm:spPr/>
    </dgm:pt>
    <dgm:pt modelId="{8D07367F-9E9C-BE4E-B9DF-8D81849905DB}" type="pres">
      <dgm:prSet presAssocID="{0B504972-77A6-4945-898D-DB4D06B9B6D0}" presName="composite" presStyleCnt="0"/>
      <dgm:spPr/>
    </dgm:pt>
    <dgm:pt modelId="{99D76E39-0792-4E4B-8DCD-17D1320796F9}" type="pres">
      <dgm:prSet presAssocID="{0B504972-77A6-4945-898D-DB4D06B9B6D0}" presName="imagSh" presStyleLbl="bgImgPlace1" presStyleIdx="2" presStyleCnt="6" custLinFactNeighborX="-41860" custLinFactNeighborY="1621"/>
      <dgm:spPr/>
    </dgm:pt>
    <dgm:pt modelId="{DE406446-E950-6D49-A3FE-A8A2DF05E835}" type="pres">
      <dgm:prSet presAssocID="{0B504972-77A6-4945-898D-DB4D06B9B6D0}" presName="txNode" presStyleLbl="node1" presStyleIdx="2" presStyleCnt="6" custLinFactNeighborX="-47875" custLinFactNeighborY="5811">
        <dgm:presLayoutVars>
          <dgm:bulletEnabled val="1"/>
        </dgm:presLayoutVars>
      </dgm:prSet>
      <dgm:spPr/>
    </dgm:pt>
    <dgm:pt modelId="{75E7AED0-D7E9-C547-A8D9-CF2163A0B93D}" type="pres">
      <dgm:prSet presAssocID="{C1AE8D50-744F-8541-A74F-EEB69896533E}" presName="sibTrans" presStyleLbl="sibTrans2D1" presStyleIdx="2" presStyleCnt="5"/>
      <dgm:spPr/>
    </dgm:pt>
    <dgm:pt modelId="{27E8B842-7595-A54A-AC1D-46D8BF898E98}" type="pres">
      <dgm:prSet presAssocID="{C1AE8D50-744F-8541-A74F-EEB69896533E}" presName="connTx" presStyleLbl="sibTrans2D1" presStyleIdx="2" presStyleCnt="5"/>
      <dgm:spPr/>
    </dgm:pt>
    <dgm:pt modelId="{7984B32A-B5A2-CD4F-BD1D-9612B4C7CFF4}" type="pres">
      <dgm:prSet presAssocID="{F6E12976-8251-C548-BD63-B2AE7F267199}" presName="composite" presStyleCnt="0"/>
      <dgm:spPr/>
    </dgm:pt>
    <dgm:pt modelId="{337DE204-4DE9-3941-BA7C-D1387175B1DF}" type="pres">
      <dgm:prSet presAssocID="{F6E12976-8251-C548-BD63-B2AE7F267199}" presName="imagSh" presStyleLbl="bgImgPlace1" presStyleIdx="3" presStyleCnt="6" custLinFactNeighborX="-22768" custLinFactNeighborY="-2931"/>
      <dgm:spPr/>
    </dgm:pt>
    <dgm:pt modelId="{C4709F89-893D-F44B-8C87-B9FF56EFAF5F}" type="pres">
      <dgm:prSet presAssocID="{F6E12976-8251-C548-BD63-B2AE7F267199}" presName="txNode" presStyleLbl="node1" presStyleIdx="3" presStyleCnt="6" custLinFactNeighborX="-14555" custLinFactNeighborY="1222">
        <dgm:presLayoutVars>
          <dgm:bulletEnabled val="1"/>
        </dgm:presLayoutVars>
      </dgm:prSet>
      <dgm:spPr/>
    </dgm:pt>
    <dgm:pt modelId="{22C98909-CFE6-1D49-9D18-30D2FCFAA8CE}" type="pres">
      <dgm:prSet presAssocID="{C8A0E60D-7464-EA4F-8B90-4516DF604543}" presName="sibTrans" presStyleLbl="sibTrans2D1" presStyleIdx="3" presStyleCnt="5"/>
      <dgm:spPr/>
    </dgm:pt>
    <dgm:pt modelId="{39C15FF4-2CF5-0043-85E9-1369CCE31F5A}" type="pres">
      <dgm:prSet presAssocID="{C8A0E60D-7464-EA4F-8B90-4516DF604543}" presName="connTx" presStyleLbl="sibTrans2D1" presStyleIdx="3" presStyleCnt="5"/>
      <dgm:spPr/>
    </dgm:pt>
    <dgm:pt modelId="{3F46B80E-867C-1F4E-9A1B-3B60C40B509B}" type="pres">
      <dgm:prSet presAssocID="{A3831A9F-11EA-AF4A-BC93-395EEA6A3D84}" presName="composite" presStyleCnt="0"/>
      <dgm:spPr/>
    </dgm:pt>
    <dgm:pt modelId="{40B7AFEF-B65F-0242-BD29-38EB453A0B4D}" type="pres">
      <dgm:prSet presAssocID="{A3831A9F-11EA-AF4A-BC93-395EEA6A3D84}" presName="imagSh" presStyleLbl="bgImgPlace1" presStyleIdx="4" presStyleCnt="6" custLinFactNeighborX="7376" custLinFactNeighborY="-7474"/>
      <dgm:spPr/>
    </dgm:pt>
    <dgm:pt modelId="{DBF06A4D-448C-7345-A066-8D6C4BB9FC08}" type="pres">
      <dgm:prSet presAssocID="{A3831A9F-11EA-AF4A-BC93-395EEA6A3D84}" presName="txNode" presStyleLbl="node1" presStyleIdx="4" presStyleCnt="6" custLinFactNeighborX="12502" custLinFactNeighborY="3790">
        <dgm:presLayoutVars>
          <dgm:bulletEnabled val="1"/>
        </dgm:presLayoutVars>
      </dgm:prSet>
      <dgm:spPr/>
    </dgm:pt>
    <dgm:pt modelId="{97127E21-451E-514C-832C-129C73B6F65F}" type="pres">
      <dgm:prSet presAssocID="{B3CD8F2E-44B7-5542-9719-5703D660C22B}" presName="sibTrans" presStyleLbl="sibTrans2D1" presStyleIdx="4" presStyleCnt="5"/>
      <dgm:spPr/>
    </dgm:pt>
    <dgm:pt modelId="{3FA62A66-5D30-F046-AA4A-B1808989BF2E}" type="pres">
      <dgm:prSet presAssocID="{B3CD8F2E-44B7-5542-9719-5703D660C22B}" presName="connTx" presStyleLbl="sibTrans2D1" presStyleIdx="4" presStyleCnt="5"/>
      <dgm:spPr/>
    </dgm:pt>
    <dgm:pt modelId="{2D9E4370-88C6-7341-8815-C88C187F6CE3}" type="pres">
      <dgm:prSet presAssocID="{A761FC2A-F0DA-B14D-9949-42173DF91C72}" presName="composite" presStyleCnt="0"/>
      <dgm:spPr/>
    </dgm:pt>
    <dgm:pt modelId="{036B8B57-A2D3-5748-A8CA-4B5DACEFC011}" type="pres">
      <dgm:prSet presAssocID="{A761FC2A-F0DA-B14D-9949-42173DF91C72}" presName="imagSh" presStyleLbl="bgImgPlace1" presStyleIdx="5" presStyleCnt="6"/>
      <dgm:spPr/>
    </dgm:pt>
    <dgm:pt modelId="{8B3DCBA3-CFA4-BF4E-8AAB-98CE62A2D427}" type="pres">
      <dgm:prSet presAssocID="{A761FC2A-F0DA-B14D-9949-42173DF91C72}" presName="txNode" presStyleLbl="node1" presStyleIdx="5" presStyleCnt="6">
        <dgm:presLayoutVars>
          <dgm:bulletEnabled val="1"/>
        </dgm:presLayoutVars>
      </dgm:prSet>
      <dgm:spPr/>
    </dgm:pt>
  </dgm:ptLst>
  <dgm:cxnLst>
    <dgm:cxn modelId="{5518A90C-7391-F140-86BC-1D5312957EFD}" type="presOf" srcId="{A3831A9F-11EA-AF4A-BC93-395EEA6A3D84}" destId="{DBF06A4D-448C-7345-A066-8D6C4BB9FC08}" srcOrd="0" destOrd="0" presId="urn:microsoft.com/office/officeart/2005/8/layout/hProcess10"/>
    <dgm:cxn modelId="{105C5A2A-CC0D-224B-96F6-691D77EFE8CF}" type="presOf" srcId="{F6E12976-8251-C548-BD63-B2AE7F267199}" destId="{C4709F89-893D-F44B-8C87-B9FF56EFAF5F}" srcOrd="0" destOrd="0" presId="urn:microsoft.com/office/officeart/2005/8/layout/hProcess10"/>
    <dgm:cxn modelId="{BD37382C-7BA8-EF40-9F6F-0D06A0BCA64C}" type="presOf" srcId="{C8A0E60D-7464-EA4F-8B90-4516DF604543}" destId="{39C15FF4-2CF5-0043-85E9-1369CCE31F5A}" srcOrd="1" destOrd="0" presId="urn:microsoft.com/office/officeart/2005/8/layout/hProcess10"/>
    <dgm:cxn modelId="{7DF55D5E-9EE8-984F-8CFD-FDE038C1E419}" type="presOf" srcId="{F03380BF-E2A6-B048-9F06-117764F237CC}" destId="{FEF50D8D-309F-394D-A59F-AA2C303FDE79}" srcOrd="0" destOrd="0" presId="urn:microsoft.com/office/officeart/2005/8/layout/hProcess10"/>
    <dgm:cxn modelId="{F98D3260-8AEA-8642-B611-328A9A28F685}" type="presOf" srcId="{A761FC2A-F0DA-B14D-9949-42173DF91C72}" destId="{8B3DCBA3-CFA4-BF4E-8AAB-98CE62A2D427}" srcOrd="0" destOrd="0" presId="urn:microsoft.com/office/officeart/2005/8/layout/hProcess10"/>
    <dgm:cxn modelId="{0375DD44-F145-AC42-B396-92C9605A071B}" srcId="{10268C21-6CEC-B643-B292-B4BBD2C8B5BA}" destId="{0B504972-77A6-4945-898D-DB4D06B9B6D0}" srcOrd="2" destOrd="0" parTransId="{F12D83DA-6128-1F4E-BE40-6E108302A674}" sibTransId="{C1AE8D50-744F-8541-A74F-EEB69896533E}"/>
    <dgm:cxn modelId="{C7CAD86A-6269-7745-9053-F9E405A5D561}" srcId="{10268C21-6CEC-B643-B292-B4BBD2C8B5BA}" destId="{F6E12976-8251-C548-BD63-B2AE7F267199}" srcOrd="3" destOrd="0" parTransId="{1FFC3A09-CF79-3044-A370-65323A72DE57}" sibTransId="{C8A0E60D-7464-EA4F-8B90-4516DF604543}"/>
    <dgm:cxn modelId="{5B053F6C-11BB-1047-AE86-5BB4B5BCF388}" type="presOf" srcId="{10268C21-6CEC-B643-B292-B4BBD2C8B5BA}" destId="{FD709914-0FFB-DA4C-8655-CE24EF63138F}" srcOrd="0" destOrd="0" presId="urn:microsoft.com/office/officeart/2005/8/layout/hProcess10"/>
    <dgm:cxn modelId="{DC14AB6C-C284-8C4F-AAF5-5DC96E6C5554}" srcId="{10268C21-6CEC-B643-B292-B4BBD2C8B5BA}" destId="{F0C5CA09-3AE1-ED40-AEB3-DC8B77ED3B36}" srcOrd="0" destOrd="0" parTransId="{5BCDB75D-4B32-B349-8D0E-3DBE98769218}" sibTransId="{31801A71-0598-1348-AADC-CB2590ABD182}"/>
    <dgm:cxn modelId="{BC4AAC6F-BDEE-7B4B-AC1E-45B25BD1A6A7}" srcId="{10268C21-6CEC-B643-B292-B4BBD2C8B5BA}" destId="{A761FC2A-F0DA-B14D-9949-42173DF91C72}" srcOrd="5" destOrd="0" parTransId="{FC7073B1-96BE-8547-BBA4-5150280E6C01}" sibTransId="{271B9A2E-3013-D14B-8F6E-7814062A7F31}"/>
    <dgm:cxn modelId="{33AE9874-6CEE-E049-A274-85EF48D87E88}" type="presOf" srcId="{B3CD8F2E-44B7-5542-9719-5703D660C22B}" destId="{3FA62A66-5D30-F046-AA4A-B1808989BF2E}" srcOrd="1" destOrd="0" presId="urn:microsoft.com/office/officeart/2005/8/layout/hProcess10"/>
    <dgm:cxn modelId="{A3A02A81-290B-6247-8EDF-2F3D01CEB8D1}" type="presOf" srcId="{C1AE8D50-744F-8541-A74F-EEB69896533E}" destId="{27E8B842-7595-A54A-AC1D-46D8BF898E98}" srcOrd="1" destOrd="0" presId="urn:microsoft.com/office/officeart/2005/8/layout/hProcess10"/>
    <dgm:cxn modelId="{2ED3F591-1F8D-C84E-8F47-69BB831AC1B6}" type="presOf" srcId="{0B504972-77A6-4945-898D-DB4D06B9B6D0}" destId="{DE406446-E950-6D49-A3FE-A8A2DF05E835}" srcOrd="0" destOrd="0" presId="urn:microsoft.com/office/officeart/2005/8/layout/hProcess10"/>
    <dgm:cxn modelId="{4D985992-E447-4F4C-AC16-8069891DCFD4}" type="presOf" srcId="{F03380BF-E2A6-B048-9F06-117764F237CC}" destId="{0687F4ED-8644-5648-AF70-77183EF53B36}" srcOrd="1" destOrd="0" presId="urn:microsoft.com/office/officeart/2005/8/layout/hProcess10"/>
    <dgm:cxn modelId="{7CAC899E-DEDD-6949-9394-DDD8CFCA3535}" type="presOf" srcId="{B3CD8F2E-44B7-5542-9719-5703D660C22B}" destId="{97127E21-451E-514C-832C-129C73B6F65F}" srcOrd="0" destOrd="0" presId="urn:microsoft.com/office/officeart/2005/8/layout/hProcess10"/>
    <dgm:cxn modelId="{D4D1A8A2-293E-3649-A6FA-04C85B0FD8A3}" srcId="{10268C21-6CEC-B643-B292-B4BBD2C8B5BA}" destId="{A3831A9F-11EA-AF4A-BC93-395EEA6A3D84}" srcOrd="4" destOrd="0" parTransId="{E434ECFB-5CD6-1544-9E17-29ADC9B0E8C5}" sibTransId="{B3CD8F2E-44B7-5542-9719-5703D660C22B}"/>
    <dgm:cxn modelId="{45FE2AA3-9E26-9E4D-B403-5161197F7512}" type="presOf" srcId="{F0C5CA09-3AE1-ED40-AEB3-DC8B77ED3B36}" destId="{4D541B44-9066-8948-BEA1-8855DB1E0F83}" srcOrd="0" destOrd="0" presId="urn:microsoft.com/office/officeart/2005/8/layout/hProcess10"/>
    <dgm:cxn modelId="{39D749A4-6C16-824D-AB04-BB274FFC4CC2}" type="presOf" srcId="{16935487-8C46-2E4C-A3B0-38F029AFBB50}" destId="{180FA0DC-0061-E548-9B77-18BAD6104A38}" srcOrd="0" destOrd="0" presId="urn:microsoft.com/office/officeart/2005/8/layout/hProcess10"/>
    <dgm:cxn modelId="{6E9E55AE-9C4E-4B4F-A20F-59F52A05EC47}" srcId="{10268C21-6CEC-B643-B292-B4BBD2C8B5BA}" destId="{16935487-8C46-2E4C-A3B0-38F029AFBB50}" srcOrd="1" destOrd="0" parTransId="{F65110EF-DA29-EC47-B4A8-9B0D306BEC98}" sibTransId="{F03380BF-E2A6-B048-9F06-117764F237CC}"/>
    <dgm:cxn modelId="{D22525C0-D419-9643-A676-CCF0951B03C5}" type="presOf" srcId="{C1AE8D50-744F-8541-A74F-EEB69896533E}" destId="{75E7AED0-D7E9-C547-A8D9-CF2163A0B93D}" srcOrd="0" destOrd="0" presId="urn:microsoft.com/office/officeart/2005/8/layout/hProcess10"/>
    <dgm:cxn modelId="{AC0DAEC5-690E-DC40-B888-CFF61A0796BA}" type="presOf" srcId="{31801A71-0598-1348-AADC-CB2590ABD182}" destId="{7B05C065-02FE-2443-AD14-F5ECBFD78D23}" srcOrd="0" destOrd="0" presId="urn:microsoft.com/office/officeart/2005/8/layout/hProcess10"/>
    <dgm:cxn modelId="{C95375EF-ACB6-5E4C-AD88-A9827E5EEAD0}" type="presOf" srcId="{31801A71-0598-1348-AADC-CB2590ABD182}" destId="{C884FA27-919C-494A-AB09-C56286D29D56}" srcOrd="1" destOrd="0" presId="urn:microsoft.com/office/officeart/2005/8/layout/hProcess10"/>
    <dgm:cxn modelId="{7511D2F3-22CD-CA44-A422-C822036BE43B}" type="presOf" srcId="{C8A0E60D-7464-EA4F-8B90-4516DF604543}" destId="{22C98909-CFE6-1D49-9D18-30D2FCFAA8CE}" srcOrd="0" destOrd="0" presId="urn:microsoft.com/office/officeart/2005/8/layout/hProcess10"/>
    <dgm:cxn modelId="{A11A4B52-A951-CE4D-A73A-9F40D17F7E93}" type="presParOf" srcId="{FD709914-0FFB-DA4C-8655-CE24EF63138F}" destId="{F7375115-2834-A74E-B74B-516BA748328C}" srcOrd="0" destOrd="0" presId="urn:microsoft.com/office/officeart/2005/8/layout/hProcess10"/>
    <dgm:cxn modelId="{A0E98152-C470-B745-8EEC-C004CDB0CED0}" type="presParOf" srcId="{F7375115-2834-A74E-B74B-516BA748328C}" destId="{B7EE724C-400E-EE4C-BC52-92EB05343558}" srcOrd="0" destOrd="0" presId="urn:microsoft.com/office/officeart/2005/8/layout/hProcess10"/>
    <dgm:cxn modelId="{28AD31E2-DA75-4248-A7A5-01BFBDAC2816}" type="presParOf" srcId="{F7375115-2834-A74E-B74B-516BA748328C}" destId="{4D541B44-9066-8948-BEA1-8855DB1E0F83}" srcOrd="1" destOrd="0" presId="urn:microsoft.com/office/officeart/2005/8/layout/hProcess10"/>
    <dgm:cxn modelId="{DC98EDCE-079D-5346-848F-B6B54D304675}" type="presParOf" srcId="{FD709914-0FFB-DA4C-8655-CE24EF63138F}" destId="{7B05C065-02FE-2443-AD14-F5ECBFD78D23}" srcOrd="1" destOrd="0" presId="urn:microsoft.com/office/officeart/2005/8/layout/hProcess10"/>
    <dgm:cxn modelId="{3FBA21E8-2F8C-E84A-8851-61A96FEE60CD}" type="presParOf" srcId="{7B05C065-02FE-2443-AD14-F5ECBFD78D23}" destId="{C884FA27-919C-494A-AB09-C56286D29D56}" srcOrd="0" destOrd="0" presId="urn:microsoft.com/office/officeart/2005/8/layout/hProcess10"/>
    <dgm:cxn modelId="{B971EFA2-B3A6-D84C-AF1F-8AA338FA22E1}" type="presParOf" srcId="{FD709914-0FFB-DA4C-8655-CE24EF63138F}" destId="{328B74C2-964D-A64D-9BAB-43CBCE006062}" srcOrd="2" destOrd="0" presId="urn:microsoft.com/office/officeart/2005/8/layout/hProcess10"/>
    <dgm:cxn modelId="{D73F0FBC-374D-4D4C-A5C1-6EF3F34A95C4}" type="presParOf" srcId="{328B74C2-964D-A64D-9BAB-43CBCE006062}" destId="{84F566E7-3CE7-B644-B9AA-06C0BA5ADD25}" srcOrd="0" destOrd="0" presId="urn:microsoft.com/office/officeart/2005/8/layout/hProcess10"/>
    <dgm:cxn modelId="{31825A93-E111-D244-B347-2BB283452874}" type="presParOf" srcId="{328B74C2-964D-A64D-9BAB-43CBCE006062}" destId="{180FA0DC-0061-E548-9B77-18BAD6104A38}" srcOrd="1" destOrd="0" presId="urn:microsoft.com/office/officeart/2005/8/layout/hProcess10"/>
    <dgm:cxn modelId="{FFD4DA11-24C4-544F-B61A-E445E332ADDC}" type="presParOf" srcId="{FD709914-0FFB-DA4C-8655-CE24EF63138F}" destId="{FEF50D8D-309F-394D-A59F-AA2C303FDE79}" srcOrd="3" destOrd="0" presId="urn:microsoft.com/office/officeart/2005/8/layout/hProcess10"/>
    <dgm:cxn modelId="{838AF0CB-D070-AB4E-BD65-17004ACB3568}" type="presParOf" srcId="{FEF50D8D-309F-394D-A59F-AA2C303FDE79}" destId="{0687F4ED-8644-5648-AF70-77183EF53B36}" srcOrd="0" destOrd="0" presId="urn:microsoft.com/office/officeart/2005/8/layout/hProcess10"/>
    <dgm:cxn modelId="{F26ECF06-89BA-A147-825A-C1B5199EDD6C}" type="presParOf" srcId="{FD709914-0FFB-DA4C-8655-CE24EF63138F}" destId="{8D07367F-9E9C-BE4E-B9DF-8D81849905DB}" srcOrd="4" destOrd="0" presId="urn:microsoft.com/office/officeart/2005/8/layout/hProcess10"/>
    <dgm:cxn modelId="{6B10F1F7-694B-6C4E-94B5-302B8E3A302C}" type="presParOf" srcId="{8D07367F-9E9C-BE4E-B9DF-8D81849905DB}" destId="{99D76E39-0792-4E4B-8DCD-17D1320796F9}" srcOrd="0" destOrd="0" presId="urn:microsoft.com/office/officeart/2005/8/layout/hProcess10"/>
    <dgm:cxn modelId="{1FB7CC96-F430-CF41-B8FC-C29FFC23D491}" type="presParOf" srcId="{8D07367F-9E9C-BE4E-B9DF-8D81849905DB}" destId="{DE406446-E950-6D49-A3FE-A8A2DF05E835}" srcOrd="1" destOrd="0" presId="urn:microsoft.com/office/officeart/2005/8/layout/hProcess10"/>
    <dgm:cxn modelId="{21BFC56B-3110-E940-8D9A-085957F5A551}" type="presParOf" srcId="{FD709914-0FFB-DA4C-8655-CE24EF63138F}" destId="{75E7AED0-D7E9-C547-A8D9-CF2163A0B93D}" srcOrd="5" destOrd="0" presId="urn:microsoft.com/office/officeart/2005/8/layout/hProcess10"/>
    <dgm:cxn modelId="{C489E353-99E0-F44D-8B91-41DAC37C6153}" type="presParOf" srcId="{75E7AED0-D7E9-C547-A8D9-CF2163A0B93D}" destId="{27E8B842-7595-A54A-AC1D-46D8BF898E98}" srcOrd="0" destOrd="0" presId="urn:microsoft.com/office/officeart/2005/8/layout/hProcess10"/>
    <dgm:cxn modelId="{4D3604E3-8FAE-6348-980F-92BE744CCC42}" type="presParOf" srcId="{FD709914-0FFB-DA4C-8655-CE24EF63138F}" destId="{7984B32A-B5A2-CD4F-BD1D-9612B4C7CFF4}" srcOrd="6" destOrd="0" presId="urn:microsoft.com/office/officeart/2005/8/layout/hProcess10"/>
    <dgm:cxn modelId="{C3F69960-4575-DD4E-89CD-045D6B2E14BD}" type="presParOf" srcId="{7984B32A-B5A2-CD4F-BD1D-9612B4C7CFF4}" destId="{337DE204-4DE9-3941-BA7C-D1387175B1DF}" srcOrd="0" destOrd="0" presId="urn:microsoft.com/office/officeart/2005/8/layout/hProcess10"/>
    <dgm:cxn modelId="{0A3995F2-B58A-2840-8922-E0C6D061B167}" type="presParOf" srcId="{7984B32A-B5A2-CD4F-BD1D-9612B4C7CFF4}" destId="{C4709F89-893D-F44B-8C87-B9FF56EFAF5F}" srcOrd="1" destOrd="0" presId="urn:microsoft.com/office/officeart/2005/8/layout/hProcess10"/>
    <dgm:cxn modelId="{CF16A3E6-A279-DF4D-A3EC-7232E6BCA714}" type="presParOf" srcId="{FD709914-0FFB-DA4C-8655-CE24EF63138F}" destId="{22C98909-CFE6-1D49-9D18-30D2FCFAA8CE}" srcOrd="7" destOrd="0" presId="urn:microsoft.com/office/officeart/2005/8/layout/hProcess10"/>
    <dgm:cxn modelId="{7AFA8A6C-3EBC-9745-80C4-2F2AA9FACDBF}" type="presParOf" srcId="{22C98909-CFE6-1D49-9D18-30D2FCFAA8CE}" destId="{39C15FF4-2CF5-0043-85E9-1369CCE31F5A}" srcOrd="0" destOrd="0" presId="urn:microsoft.com/office/officeart/2005/8/layout/hProcess10"/>
    <dgm:cxn modelId="{69481F49-C08F-1A4C-BCF9-C3CA72BC6903}" type="presParOf" srcId="{FD709914-0FFB-DA4C-8655-CE24EF63138F}" destId="{3F46B80E-867C-1F4E-9A1B-3B60C40B509B}" srcOrd="8" destOrd="0" presId="urn:microsoft.com/office/officeart/2005/8/layout/hProcess10"/>
    <dgm:cxn modelId="{D61462D6-A570-D043-B111-5011EA6E98CA}" type="presParOf" srcId="{3F46B80E-867C-1F4E-9A1B-3B60C40B509B}" destId="{40B7AFEF-B65F-0242-BD29-38EB453A0B4D}" srcOrd="0" destOrd="0" presId="urn:microsoft.com/office/officeart/2005/8/layout/hProcess10"/>
    <dgm:cxn modelId="{35E01D06-1FC5-4545-AD73-73671128D23A}" type="presParOf" srcId="{3F46B80E-867C-1F4E-9A1B-3B60C40B509B}" destId="{DBF06A4D-448C-7345-A066-8D6C4BB9FC08}" srcOrd="1" destOrd="0" presId="urn:microsoft.com/office/officeart/2005/8/layout/hProcess10"/>
    <dgm:cxn modelId="{F5FDCDE8-75D0-384F-9BD3-B1B950BAA09C}" type="presParOf" srcId="{FD709914-0FFB-DA4C-8655-CE24EF63138F}" destId="{97127E21-451E-514C-832C-129C73B6F65F}" srcOrd="9" destOrd="0" presId="urn:microsoft.com/office/officeart/2005/8/layout/hProcess10"/>
    <dgm:cxn modelId="{989E561F-17EF-4F46-B756-3F252163A6C7}" type="presParOf" srcId="{97127E21-451E-514C-832C-129C73B6F65F}" destId="{3FA62A66-5D30-F046-AA4A-B1808989BF2E}" srcOrd="0" destOrd="0" presId="urn:microsoft.com/office/officeart/2005/8/layout/hProcess10"/>
    <dgm:cxn modelId="{AC555DFB-D92A-2446-923E-191FC23E31F6}" type="presParOf" srcId="{FD709914-0FFB-DA4C-8655-CE24EF63138F}" destId="{2D9E4370-88C6-7341-8815-C88C187F6CE3}" srcOrd="10" destOrd="0" presId="urn:microsoft.com/office/officeart/2005/8/layout/hProcess10"/>
    <dgm:cxn modelId="{6F128E44-A53B-F64C-A7A4-86CF2ADF18B4}" type="presParOf" srcId="{2D9E4370-88C6-7341-8815-C88C187F6CE3}" destId="{036B8B57-A2D3-5748-A8CA-4B5DACEFC011}" srcOrd="0" destOrd="0" presId="urn:microsoft.com/office/officeart/2005/8/layout/hProcess10"/>
    <dgm:cxn modelId="{F9670D03-E0A2-AB44-BE8F-05571E62C1F5}" type="presParOf" srcId="{2D9E4370-88C6-7341-8815-C88C187F6CE3}" destId="{8B3DCBA3-CFA4-BF4E-8AAB-98CE62A2D427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5958541-1B47-4F31-A24B-77C712DDB9B4}" type="doc">
      <dgm:prSet loTypeId="urn:microsoft.com/office/officeart/2005/8/layout/process1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9A48B479-43F7-423C-B58E-0496AE251585}">
      <dgm:prSet/>
      <dgm:spPr/>
      <dgm:t>
        <a:bodyPr/>
        <a:lstStyle/>
        <a:p>
          <a:pPr rtl="0"/>
          <a:r>
            <a:rPr lang="en-US" b="1" dirty="0"/>
            <a:t>Introduction Webinar</a:t>
          </a:r>
        </a:p>
      </dgm:t>
    </dgm:pt>
    <dgm:pt modelId="{E87E517C-47B5-4540-AE3C-942428A21E58}" type="parTrans" cxnId="{C3CA45C5-B04B-4BE6-AF1D-0EF844D0ADE8}">
      <dgm:prSet/>
      <dgm:spPr/>
      <dgm:t>
        <a:bodyPr/>
        <a:lstStyle/>
        <a:p>
          <a:endParaRPr lang="en-US"/>
        </a:p>
      </dgm:t>
    </dgm:pt>
    <dgm:pt modelId="{767B29BB-914F-412E-A05B-746A71E5A458}" type="sibTrans" cxnId="{C3CA45C5-B04B-4BE6-AF1D-0EF844D0ADE8}">
      <dgm:prSet/>
      <dgm:spPr/>
      <dgm:t>
        <a:bodyPr/>
        <a:lstStyle/>
        <a:p>
          <a:endParaRPr lang="en-US"/>
        </a:p>
      </dgm:t>
    </dgm:pt>
    <dgm:pt modelId="{3A33E4EE-8CEF-4C84-B52F-E4A5A3CAFF03}">
      <dgm:prSet/>
      <dgm:spPr/>
      <dgm:t>
        <a:bodyPr/>
        <a:lstStyle/>
        <a:p>
          <a:pPr rtl="0"/>
          <a:r>
            <a:rPr lang="en-US" b="1" dirty="0"/>
            <a:t>Launch</a:t>
          </a:r>
        </a:p>
      </dgm:t>
    </dgm:pt>
    <dgm:pt modelId="{6A835917-1F24-4E9F-83FD-8CA10828B4C0}" type="parTrans" cxnId="{FAD5CD3B-F8AB-40C3-ADBC-E56938840010}">
      <dgm:prSet/>
      <dgm:spPr/>
      <dgm:t>
        <a:bodyPr/>
        <a:lstStyle/>
        <a:p>
          <a:endParaRPr lang="en-US"/>
        </a:p>
      </dgm:t>
    </dgm:pt>
    <dgm:pt modelId="{BA61D35C-9C56-49E6-88FE-AE12DACA0070}" type="sibTrans" cxnId="{FAD5CD3B-F8AB-40C3-ADBC-E56938840010}">
      <dgm:prSet/>
      <dgm:spPr/>
      <dgm:t>
        <a:bodyPr/>
        <a:lstStyle/>
        <a:p>
          <a:endParaRPr lang="en-US"/>
        </a:p>
      </dgm:t>
    </dgm:pt>
    <dgm:pt modelId="{E51835BF-5D81-4ACB-B61A-D84308077C19}">
      <dgm:prSet/>
      <dgm:spPr/>
      <dgm:t>
        <a:bodyPr/>
        <a:lstStyle/>
        <a:p>
          <a:pPr rtl="0"/>
          <a:r>
            <a:rPr lang="en-US" b="1" dirty="0"/>
            <a:t>Session</a:t>
          </a:r>
          <a:r>
            <a:rPr lang="en-US" dirty="0"/>
            <a:t> I</a:t>
          </a:r>
        </a:p>
      </dgm:t>
    </dgm:pt>
    <dgm:pt modelId="{9A5D3908-21C6-4569-A579-868576DAB6FD}" type="parTrans" cxnId="{A2EDD2FF-EBD4-4682-AFF0-744729D396DA}">
      <dgm:prSet/>
      <dgm:spPr/>
      <dgm:t>
        <a:bodyPr/>
        <a:lstStyle/>
        <a:p>
          <a:endParaRPr lang="en-US"/>
        </a:p>
      </dgm:t>
    </dgm:pt>
    <dgm:pt modelId="{0E25D03C-79C6-497B-AEDC-4F5D7E9C4D31}" type="sibTrans" cxnId="{A2EDD2FF-EBD4-4682-AFF0-744729D396DA}">
      <dgm:prSet/>
      <dgm:spPr/>
      <dgm:t>
        <a:bodyPr/>
        <a:lstStyle/>
        <a:p>
          <a:endParaRPr lang="en-US"/>
        </a:p>
      </dgm:t>
    </dgm:pt>
    <dgm:pt modelId="{3788C7C7-8BDA-4BF9-9665-5AA10028E742}">
      <dgm:prSet/>
      <dgm:spPr/>
      <dgm:t>
        <a:bodyPr/>
        <a:lstStyle/>
        <a:p>
          <a:pPr rtl="0"/>
          <a:r>
            <a:rPr lang="en-US" b="1" dirty="0"/>
            <a:t>Session</a:t>
          </a:r>
          <a:r>
            <a:rPr lang="en-US" dirty="0"/>
            <a:t> II</a:t>
          </a:r>
        </a:p>
      </dgm:t>
    </dgm:pt>
    <dgm:pt modelId="{61C8CE33-4735-4709-B670-443EDB54E5B0}" type="parTrans" cxnId="{1513F1EA-5BB0-4766-B98A-6C40B659D4E4}">
      <dgm:prSet/>
      <dgm:spPr/>
      <dgm:t>
        <a:bodyPr/>
        <a:lstStyle/>
        <a:p>
          <a:endParaRPr lang="en-US"/>
        </a:p>
      </dgm:t>
    </dgm:pt>
    <dgm:pt modelId="{2402FD91-FA71-4277-8436-823E1324F14D}" type="sibTrans" cxnId="{1513F1EA-5BB0-4766-B98A-6C40B659D4E4}">
      <dgm:prSet/>
      <dgm:spPr/>
      <dgm:t>
        <a:bodyPr/>
        <a:lstStyle/>
        <a:p>
          <a:endParaRPr lang="en-US"/>
        </a:p>
      </dgm:t>
    </dgm:pt>
    <dgm:pt modelId="{73DA16CE-8A64-4A48-86CE-64FD2399EB27}">
      <dgm:prSet/>
      <dgm:spPr/>
      <dgm:t>
        <a:bodyPr/>
        <a:lstStyle/>
        <a:p>
          <a:pPr rtl="0"/>
          <a:r>
            <a:rPr lang="en-US" b="1" dirty="0"/>
            <a:t>Session</a:t>
          </a:r>
          <a:r>
            <a:rPr lang="en-US" dirty="0"/>
            <a:t> III</a:t>
          </a:r>
        </a:p>
      </dgm:t>
    </dgm:pt>
    <dgm:pt modelId="{0987B176-F458-49C3-8BD8-AED29AA9AF00}" type="parTrans" cxnId="{EC83B3AB-8980-4FB5-AD5B-FC57C44458EB}">
      <dgm:prSet/>
      <dgm:spPr/>
      <dgm:t>
        <a:bodyPr/>
        <a:lstStyle/>
        <a:p>
          <a:endParaRPr lang="en-US"/>
        </a:p>
      </dgm:t>
    </dgm:pt>
    <dgm:pt modelId="{3F5FE08B-7254-4CD4-A980-D32FBB8A2D1A}" type="sibTrans" cxnId="{EC83B3AB-8980-4FB5-AD5B-FC57C44458EB}">
      <dgm:prSet/>
      <dgm:spPr/>
      <dgm:t>
        <a:bodyPr/>
        <a:lstStyle/>
        <a:p>
          <a:endParaRPr lang="en-US"/>
        </a:p>
      </dgm:t>
    </dgm:pt>
    <dgm:pt modelId="{DDD97AA5-AB92-48A7-B8CB-96A8CA420D2D}">
      <dgm:prSet/>
      <dgm:spPr/>
      <dgm:t>
        <a:bodyPr/>
        <a:lstStyle/>
        <a:p>
          <a:pPr rtl="0"/>
          <a:r>
            <a:rPr lang="en-US" b="1"/>
            <a:t>Final Report</a:t>
          </a:r>
        </a:p>
      </dgm:t>
    </dgm:pt>
    <dgm:pt modelId="{8C6EEDED-0EEB-4F39-A2FA-2AFA4CA0BAC8}" type="parTrans" cxnId="{B81F7C1A-F1AB-412B-8727-8E2A426EEE32}">
      <dgm:prSet/>
      <dgm:spPr/>
      <dgm:t>
        <a:bodyPr/>
        <a:lstStyle/>
        <a:p>
          <a:endParaRPr lang="en-US"/>
        </a:p>
      </dgm:t>
    </dgm:pt>
    <dgm:pt modelId="{CF830D38-6230-485C-9213-FE45844274EB}" type="sibTrans" cxnId="{B81F7C1A-F1AB-412B-8727-8E2A426EEE32}">
      <dgm:prSet/>
      <dgm:spPr/>
      <dgm:t>
        <a:bodyPr/>
        <a:lstStyle/>
        <a:p>
          <a:endParaRPr lang="en-US"/>
        </a:p>
      </dgm:t>
    </dgm:pt>
    <dgm:pt modelId="{B6E7D212-317A-48C2-98FF-FC8E9EA05685}">
      <dgm:prSet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US" b="1" dirty="0"/>
            <a:t>Smart Start 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en-US" b="1" dirty="0"/>
            <a:t>(on site)</a:t>
          </a:r>
        </a:p>
      </dgm:t>
    </dgm:pt>
    <dgm:pt modelId="{AED79F50-69A8-4D14-9BF5-0609ED9E9921}" type="parTrans" cxnId="{E16CC481-2656-493C-8FC5-36F2BC3A8223}">
      <dgm:prSet/>
      <dgm:spPr/>
      <dgm:t>
        <a:bodyPr/>
        <a:lstStyle/>
        <a:p>
          <a:endParaRPr lang="en-US"/>
        </a:p>
      </dgm:t>
    </dgm:pt>
    <dgm:pt modelId="{1F2B1B15-76D8-407D-880B-D0A5D016BDED}" type="sibTrans" cxnId="{E16CC481-2656-493C-8FC5-36F2BC3A8223}">
      <dgm:prSet/>
      <dgm:spPr/>
      <dgm:t>
        <a:bodyPr/>
        <a:lstStyle/>
        <a:p>
          <a:endParaRPr lang="en-US"/>
        </a:p>
      </dgm:t>
    </dgm:pt>
    <dgm:pt modelId="{6A7056EA-2661-470E-978F-E0B32C977CF1}" type="pres">
      <dgm:prSet presAssocID="{75958541-1B47-4F31-A24B-77C712DDB9B4}" presName="Name0" presStyleCnt="0">
        <dgm:presLayoutVars>
          <dgm:dir/>
          <dgm:resizeHandles val="exact"/>
        </dgm:presLayoutVars>
      </dgm:prSet>
      <dgm:spPr/>
    </dgm:pt>
    <dgm:pt modelId="{1D9D1D33-A972-483E-ADBB-7E8007B092F9}" type="pres">
      <dgm:prSet presAssocID="{9A48B479-43F7-423C-B58E-0496AE251585}" presName="node" presStyleLbl="node1" presStyleIdx="0" presStyleCnt="7" custLinFactNeighborX="2497" custLinFactNeighborY="-769">
        <dgm:presLayoutVars>
          <dgm:bulletEnabled val="1"/>
        </dgm:presLayoutVars>
      </dgm:prSet>
      <dgm:spPr/>
    </dgm:pt>
    <dgm:pt modelId="{1F93337B-932D-4E54-8F52-8B92D231DFCF}" type="pres">
      <dgm:prSet presAssocID="{767B29BB-914F-412E-A05B-746A71E5A458}" presName="sibTrans" presStyleLbl="sibTrans2D1" presStyleIdx="0" presStyleCnt="6" custScaleX="219947"/>
      <dgm:spPr/>
    </dgm:pt>
    <dgm:pt modelId="{7FD9D2E9-AB82-4EAC-8241-C4FBB1E96B9F}" type="pres">
      <dgm:prSet presAssocID="{767B29BB-914F-412E-A05B-746A71E5A458}" presName="connectorText" presStyleLbl="sibTrans2D1" presStyleIdx="0" presStyleCnt="6"/>
      <dgm:spPr/>
    </dgm:pt>
    <dgm:pt modelId="{7E60DF0D-92DC-4F97-B849-12DF08D95F45}" type="pres">
      <dgm:prSet presAssocID="{3A33E4EE-8CEF-4C84-B52F-E4A5A3CAFF03}" presName="node" presStyleLbl="node1" presStyleIdx="1" presStyleCnt="7" custScaleX="56757" custLinFactNeighborX="23116">
        <dgm:presLayoutVars>
          <dgm:bulletEnabled val="1"/>
        </dgm:presLayoutVars>
      </dgm:prSet>
      <dgm:spPr/>
    </dgm:pt>
    <dgm:pt modelId="{E51094B2-0E55-499E-8ED2-5C2633E919E8}" type="pres">
      <dgm:prSet presAssocID="{BA61D35C-9C56-49E6-88FE-AE12DACA0070}" presName="sibTrans" presStyleLbl="sibTrans2D1" presStyleIdx="1" presStyleCnt="6" custScaleX="165776"/>
      <dgm:spPr/>
    </dgm:pt>
    <dgm:pt modelId="{25892436-CBB2-4BF5-A06A-7C4C22ECF1C2}" type="pres">
      <dgm:prSet presAssocID="{BA61D35C-9C56-49E6-88FE-AE12DACA0070}" presName="connectorText" presStyleLbl="sibTrans2D1" presStyleIdx="1" presStyleCnt="6"/>
      <dgm:spPr/>
    </dgm:pt>
    <dgm:pt modelId="{2C832C09-9756-446C-A378-B0317D69E68A}" type="pres">
      <dgm:prSet presAssocID="{B6E7D212-317A-48C2-98FF-FC8E9EA05685}" presName="node" presStyleLbl="node1" presStyleIdx="2" presStyleCnt="7" custScaleX="71757" custLinFactNeighborX="-13926">
        <dgm:presLayoutVars>
          <dgm:bulletEnabled val="1"/>
        </dgm:presLayoutVars>
      </dgm:prSet>
      <dgm:spPr/>
    </dgm:pt>
    <dgm:pt modelId="{698DF999-4257-4DD0-BF5E-44CD862218BE}" type="pres">
      <dgm:prSet presAssocID="{1F2B1B15-76D8-407D-880B-D0A5D016BDED}" presName="sibTrans" presStyleLbl="sibTrans2D1" presStyleIdx="2" presStyleCnt="6" custScaleX="219458"/>
      <dgm:spPr/>
    </dgm:pt>
    <dgm:pt modelId="{A460536F-1468-43FC-A695-7420F455EA73}" type="pres">
      <dgm:prSet presAssocID="{1F2B1B15-76D8-407D-880B-D0A5D016BDED}" presName="connectorText" presStyleLbl="sibTrans2D1" presStyleIdx="2" presStyleCnt="6"/>
      <dgm:spPr/>
    </dgm:pt>
    <dgm:pt modelId="{7CF9CD6C-8EB3-439A-BABA-39A3848F45CA}" type="pres">
      <dgm:prSet presAssocID="{E51835BF-5D81-4ACB-B61A-D84308077C19}" presName="node" presStyleLbl="node1" presStyleIdx="3" presStyleCnt="7" custScaleX="56243" custLinFactNeighborX="-85978" custLinFactNeighborY="-234">
        <dgm:presLayoutVars>
          <dgm:bulletEnabled val="1"/>
        </dgm:presLayoutVars>
      </dgm:prSet>
      <dgm:spPr/>
    </dgm:pt>
    <dgm:pt modelId="{586D0A0E-41E6-4B39-9F2E-D5BA40AC1F65}" type="pres">
      <dgm:prSet presAssocID="{0E25D03C-79C6-497B-AEDC-4F5D7E9C4D31}" presName="sibTrans" presStyleLbl="sibTrans2D1" presStyleIdx="3" presStyleCnt="6" custScaleX="177035"/>
      <dgm:spPr/>
    </dgm:pt>
    <dgm:pt modelId="{FECC2FE6-526B-43F7-B211-0272F49ECFBE}" type="pres">
      <dgm:prSet presAssocID="{0E25D03C-79C6-497B-AEDC-4F5D7E9C4D31}" presName="connectorText" presStyleLbl="sibTrans2D1" presStyleIdx="3" presStyleCnt="6"/>
      <dgm:spPr/>
    </dgm:pt>
    <dgm:pt modelId="{8B21BA1A-DBAC-48C2-8953-00052DD67D6E}" type="pres">
      <dgm:prSet presAssocID="{3788C7C7-8BDA-4BF9-9665-5AA10028E742}" presName="node" presStyleLbl="node1" presStyleIdx="4" presStyleCnt="7" custScaleX="56243" custLinFactNeighborX="-9016" custLinFactNeighborY="635">
        <dgm:presLayoutVars>
          <dgm:bulletEnabled val="1"/>
        </dgm:presLayoutVars>
      </dgm:prSet>
      <dgm:spPr/>
    </dgm:pt>
    <dgm:pt modelId="{BBE8DF3D-2CE1-4DCE-A619-4DD73D7E1952}" type="pres">
      <dgm:prSet presAssocID="{2402FD91-FA71-4277-8436-823E1324F14D}" presName="sibTrans" presStyleLbl="sibTrans2D1" presStyleIdx="4" presStyleCnt="6" custScaleX="180311"/>
      <dgm:spPr/>
    </dgm:pt>
    <dgm:pt modelId="{81489C5B-3910-405E-83B0-900DA59793EF}" type="pres">
      <dgm:prSet presAssocID="{2402FD91-FA71-4277-8436-823E1324F14D}" presName="connectorText" presStyleLbl="sibTrans2D1" presStyleIdx="4" presStyleCnt="6"/>
      <dgm:spPr/>
    </dgm:pt>
    <dgm:pt modelId="{E4502423-6C7F-492E-8842-EA6AD00CE86C}" type="pres">
      <dgm:prSet presAssocID="{73DA16CE-8A64-4A48-86CE-64FD2399EB27}" presName="node" presStyleLbl="node1" presStyleIdx="5" presStyleCnt="7" custScaleX="56243" custLinFactX="2582" custLinFactNeighborX="100000" custLinFactNeighborY="1080">
        <dgm:presLayoutVars>
          <dgm:bulletEnabled val="1"/>
        </dgm:presLayoutVars>
      </dgm:prSet>
      <dgm:spPr/>
    </dgm:pt>
    <dgm:pt modelId="{C0097FDC-C2F1-4B8D-9E5B-0AB7D1731928}" type="pres">
      <dgm:prSet presAssocID="{3F5FE08B-7254-4CD4-A980-D32FBB8A2D1A}" presName="sibTrans" presStyleLbl="sibTrans2D1" presStyleIdx="5" presStyleCnt="6" custScaleX="219458"/>
      <dgm:spPr/>
    </dgm:pt>
    <dgm:pt modelId="{E30BE3AB-B486-43BC-9CEE-5EDB5C1E8228}" type="pres">
      <dgm:prSet presAssocID="{3F5FE08B-7254-4CD4-A980-D32FBB8A2D1A}" presName="connectorText" presStyleLbl="sibTrans2D1" presStyleIdx="5" presStyleCnt="6"/>
      <dgm:spPr/>
    </dgm:pt>
    <dgm:pt modelId="{24367884-CF17-4FB9-8756-4881EEAE78D7}" type="pres">
      <dgm:prSet presAssocID="{DDD97AA5-AB92-48A7-B8CB-96A8CA420D2D}" presName="node" presStyleLbl="node1" presStyleIdx="6" presStyleCnt="7" custScaleX="62921" custLinFactNeighborX="54810" custLinFactNeighborY="-660">
        <dgm:presLayoutVars>
          <dgm:bulletEnabled val="1"/>
        </dgm:presLayoutVars>
      </dgm:prSet>
      <dgm:spPr/>
    </dgm:pt>
  </dgm:ptLst>
  <dgm:cxnLst>
    <dgm:cxn modelId="{D2CA8506-41C6-4FC3-A575-9A1AA13C2001}" type="presOf" srcId="{3788C7C7-8BDA-4BF9-9665-5AA10028E742}" destId="{8B21BA1A-DBAC-48C2-8953-00052DD67D6E}" srcOrd="0" destOrd="0" presId="urn:microsoft.com/office/officeart/2005/8/layout/process1"/>
    <dgm:cxn modelId="{B81F7C1A-F1AB-412B-8727-8E2A426EEE32}" srcId="{75958541-1B47-4F31-A24B-77C712DDB9B4}" destId="{DDD97AA5-AB92-48A7-B8CB-96A8CA420D2D}" srcOrd="6" destOrd="0" parTransId="{8C6EEDED-0EEB-4F39-A2FA-2AFA4CA0BAC8}" sibTransId="{CF830D38-6230-485C-9213-FE45844274EB}"/>
    <dgm:cxn modelId="{FAD5CD3B-F8AB-40C3-ADBC-E56938840010}" srcId="{75958541-1B47-4F31-A24B-77C712DDB9B4}" destId="{3A33E4EE-8CEF-4C84-B52F-E4A5A3CAFF03}" srcOrd="1" destOrd="0" parTransId="{6A835917-1F24-4E9F-83FD-8CA10828B4C0}" sibTransId="{BA61D35C-9C56-49E6-88FE-AE12DACA0070}"/>
    <dgm:cxn modelId="{237EC162-068E-4748-A350-19CEA8D7BACB}" type="presOf" srcId="{0E25D03C-79C6-497B-AEDC-4F5D7E9C4D31}" destId="{586D0A0E-41E6-4B39-9F2E-D5BA40AC1F65}" srcOrd="0" destOrd="0" presId="urn:microsoft.com/office/officeart/2005/8/layout/process1"/>
    <dgm:cxn modelId="{8FC41D64-E461-4C1E-965E-11B6D5587080}" type="presOf" srcId="{2402FD91-FA71-4277-8436-823E1324F14D}" destId="{BBE8DF3D-2CE1-4DCE-A619-4DD73D7E1952}" srcOrd="0" destOrd="0" presId="urn:microsoft.com/office/officeart/2005/8/layout/process1"/>
    <dgm:cxn modelId="{C529D044-2D62-4CC7-A857-7DE2C5466A5E}" type="presOf" srcId="{1F2B1B15-76D8-407D-880B-D0A5D016BDED}" destId="{A460536F-1468-43FC-A695-7420F455EA73}" srcOrd="1" destOrd="0" presId="urn:microsoft.com/office/officeart/2005/8/layout/process1"/>
    <dgm:cxn modelId="{C9BA9A6D-A636-4519-8822-0950A492C945}" type="presOf" srcId="{B6E7D212-317A-48C2-98FF-FC8E9EA05685}" destId="{2C832C09-9756-446C-A378-B0317D69E68A}" srcOrd="0" destOrd="0" presId="urn:microsoft.com/office/officeart/2005/8/layout/process1"/>
    <dgm:cxn modelId="{5678354E-CE7C-415E-85AD-D7B8D3A3B387}" type="presOf" srcId="{75958541-1B47-4F31-A24B-77C712DDB9B4}" destId="{6A7056EA-2661-470E-978F-E0B32C977CF1}" srcOrd="0" destOrd="0" presId="urn:microsoft.com/office/officeart/2005/8/layout/process1"/>
    <dgm:cxn modelId="{76B01156-9A6B-468E-B7EB-CF5B94B822DE}" type="presOf" srcId="{9A48B479-43F7-423C-B58E-0496AE251585}" destId="{1D9D1D33-A972-483E-ADBB-7E8007B092F9}" srcOrd="0" destOrd="0" presId="urn:microsoft.com/office/officeart/2005/8/layout/process1"/>
    <dgm:cxn modelId="{CBE61077-6A95-4DF3-A311-F1EBEA033EA7}" type="presOf" srcId="{0E25D03C-79C6-497B-AEDC-4F5D7E9C4D31}" destId="{FECC2FE6-526B-43F7-B211-0272F49ECFBE}" srcOrd="1" destOrd="0" presId="urn:microsoft.com/office/officeart/2005/8/layout/process1"/>
    <dgm:cxn modelId="{F7412279-CCC7-4C76-A7E8-7FA632216809}" type="presOf" srcId="{BA61D35C-9C56-49E6-88FE-AE12DACA0070}" destId="{25892436-CBB2-4BF5-A06A-7C4C22ECF1C2}" srcOrd="1" destOrd="0" presId="urn:microsoft.com/office/officeart/2005/8/layout/process1"/>
    <dgm:cxn modelId="{6F735779-D689-4F51-BE87-99E544A61FAE}" type="presOf" srcId="{1F2B1B15-76D8-407D-880B-D0A5D016BDED}" destId="{698DF999-4257-4DD0-BF5E-44CD862218BE}" srcOrd="0" destOrd="0" presId="urn:microsoft.com/office/officeart/2005/8/layout/process1"/>
    <dgm:cxn modelId="{A0E19A7B-2B3C-49DA-888D-FE787A913D16}" type="presOf" srcId="{3F5FE08B-7254-4CD4-A980-D32FBB8A2D1A}" destId="{E30BE3AB-B486-43BC-9CEE-5EDB5C1E8228}" srcOrd="1" destOrd="0" presId="urn:microsoft.com/office/officeart/2005/8/layout/process1"/>
    <dgm:cxn modelId="{E16CC481-2656-493C-8FC5-36F2BC3A8223}" srcId="{75958541-1B47-4F31-A24B-77C712DDB9B4}" destId="{B6E7D212-317A-48C2-98FF-FC8E9EA05685}" srcOrd="2" destOrd="0" parTransId="{AED79F50-69A8-4D14-9BF5-0609ED9E9921}" sibTransId="{1F2B1B15-76D8-407D-880B-D0A5D016BDED}"/>
    <dgm:cxn modelId="{CAD5D782-BB49-4B4B-8570-3F2C4FF4B77E}" type="presOf" srcId="{E51835BF-5D81-4ACB-B61A-D84308077C19}" destId="{7CF9CD6C-8EB3-439A-BABA-39A3848F45CA}" srcOrd="0" destOrd="0" presId="urn:microsoft.com/office/officeart/2005/8/layout/process1"/>
    <dgm:cxn modelId="{995213A9-49CD-46A2-9C96-886AF322777F}" type="presOf" srcId="{3F5FE08B-7254-4CD4-A980-D32FBB8A2D1A}" destId="{C0097FDC-C2F1-4B8D-9E5B-0AB7D1731928}" srcOrd="0" destOrd="0" presId="urn:microsoft.com/office/officeart/2005/8/layout/process1"/>
    <dgm:cxn modelId="{69A387AB-C8EF-4D42-8FEF-3BA4C5E9AE45}" type="presOf" srcId="{767B29BB-914F-412E-A05B-746A71E5A458}" destId="{7FD9D2E9-AB82-4EAC-8241-C4FBB1E96B9F}" srcOrd="1" destOrd="0" presId="urn:microsoft.com/office/officeart/2005/8/layout/process1"/>
    <dgm:cxn modelId="{EC83B3AB-8980-4FB5-AD5B-FC57C44458EB}" srcId="{75958541-1B47-4F31-A24B-77C712DDB9B4}" destId="{73DA16CE-8A64-4A48-86CE-64FD2399EB27}" srcOrd="5" destOrd="0" parTransId="{0987B176-F458-49C3-8BD8-AED29AA9AF00}" sibTransId="{3F5FE08B-7254-4CD4-A980-D32FBB8A2D1A}"/>
    <dgm:cxn modelId="{66644CB3-0D2E-4FD9-A612-A2175D0C538B}" type="presOf" srcId="{BA61D35C-9C56-49E6-88FE-AE12DACA0070}" destId="{E51094B2-0E55-499E-8ED2-5C2633E919E8}" srcOrd="0" destOrd="0" presId="urn:microsoft.com/office/officeart/2005/8/layout/process1"/>
    <dgm:cxn modelId="{DDD964C1-3B92-44FC-986C-CC7766D69A56}" type="presOf" srcId="{73DA16CE-8A64-4A48-86CE-64FD2399EB27}" destId="{E4502423-6C7F-492E-8842-EA6AD00CE86C}" srcOrd="0" destOrd="0" presId="urn:microsoft.com/office/officeart/2005/8/layout/process1"/>
    <dgm:cxn modelId="{4219D0C1-3B9A-4A7C-8C29-12B3E0CB3AF9}" type="presOf" srcId="{2402FD91-FA71-4277-8436-823E1324F14D}" destId="{81489C5B-3910-405E-83B0-900DA59793EF}" srcOrd="1" destOrd="0" presId="urn:microsoft.com/office/officeart/2005/8/layout/process1"/>
    <dgm:cxn modelId="{8AA5DEC1-B41B-43A5-A50D-F20D1F7175CA}" type="presOf" srcId="{767B29BB-914F-412E-A05B-746A71E5A458}" destId="{1F93337B-932D-4E54-8F52-8B92D231DFCF}" srcOrd="0" destOrd="0" presId="urn:microsoft.com/office/officeart/2005/8/layout/process1"/>
    <dgm:cxn modelId="{C3CA45C5-B04B-4BE6-AF1D-0EF844D0ADE8}" srcId="{75958541-1B47-4F31-A24B-77C712DDB9B4}" destId="{9A48B479-43F7-423C-B58E-0496AE251585}" srcOrd="0" destOrd="0" parTransId="{E87E517C-47B5-4540-AE3C-942428A21E58}" sibTransId="{767B29BB-914F-412E-A05B-746A71E5A458}"/>
    <dgm:cxn modelId="{5D62F8D4-E714-409E-890C-789C0568A832}" type="presOf" srcId="{3A33E4EE-8CEF-4C84-B52F-E4A5A3CAFF03}" destId="{7E60DF0D-92DC-4F97-B849-12DF08D95F45}" srcOrd="0" destOrd="0" presId="urn:microsoft.com/office/officeart/2005/8/layout/process1"/>
    <dgm:cxn modelId="{1513F1EA-5BB0-4766-B98A-6C40B659D4E4}" srcId="{75958541-1B47-4F31-A24B-77C712DDB9B4}" destId="{3788C7C7-8BDA-4BF9-9665-5AA10028E742}" srcOrd="4" destOrd="0" parTransId="{61C8CE33-4735-4709-B670-443EDB54E5B0}" sibTransId="{2402FD91-FA71-4277-8436-823E1324F14D}"/>
    <dgm:cxn modelId="{0F0027F2-F7C7-45E2-8129-A37302975ABC}" type="presOf" srcId="{DDD97AA5-AB92-48A7-B8CB-96A8CA420D2D}" destId="{24367884-CF17-4FB9-8756-4881EEAE78D7}" srcOrd="0" destOrd="0" presId="urn:microsoft.com/office/officeart/2005/8/layout/process1"/>
    <dgm:cxn modelId="{A2EDD2FF-EBD4-4682-AFF0-744729D396DA}" srcId="{75958541-1B47-4F31-A24B-77C712DDB9B4}" destId="{E51835BF-5D81-4ACB-B61A-D84308077C19}" srcOrd="3" destOrd="0" parTransId="{9A5D3908-21C6-4569-A579-868576DAB6FD}" sibTransId="{0E25D03C-79C6-497B-AEDC-4F5D7E9C4D31}"/>
    <dgm:cxn modelId="{44136A49-550E-4FE1-8A98-D7A2513B12F7}" type="presParOf" srcId="{6A7056EA-2661-470E-978F-E0B32C977CF1}" destId="{1D9D1D33-A972-483E-ADBB-7E8007B092F9}" srcOrd="0" destOrd="0" presId="urn:microsoft.com/office/officeart/2005/8/layout/process1"/>
    <dgm:cxn modelId="{B1828405-5099-46C3-9CBE-A98BF3F7C689}" type="presParOf" srcId="{6A7056EA-2661-470E-978F-E0B32C977CF1}" destId="{1F93337B-932D-4E54-8F52-8B92D231DFCF}" srcOrd="1" destOrd="0" presId="urn:microsoft.com/office/officeart/2005/8/layout/process1"/>
    <dgm:cxn modelId="{B2D5E357-1FB3-4D9C-AA9B-1A6A283B3EA0}" type="presParOf" srcId="{1F93337B-932D-4E54-8F52-8B92D231DFCF}" destId="{7FD9D2E9-AB82-4EAC-8241-C4FBB1E96B9F}" srcOrd="0" destOrd="0" presId="urn:microsoft.com/office/officeart/2005/8/layout/process1"/>
    <dgm:cxn modelId="{567BE09A-0523-4B65-9774-C5BFEABD9736}" type="presParOf" srcId="{6A7056EA-2661-470E-978F-E0B32C977CF1}" destId="{7E60DF0D-92DC-4F97-B849-12DF08D95F45}" srcOrd="2" destOrd="0" presId="urn:microsoft.com/office/officeart/2005/8/layout/process1"/>
    <dgm:cxn modelId="{E90FA0A8-26C2-47A0-9B90-F523B2D0636B}" type="presParOf" srcId="{6A7056EA-2661-470E-978F-E0B32C977CF1}" destId="{E51094B2-0E55-499E-8ED2-5C2633E919E8}" srcOrd="3" destOrd="0" presId="urn:microsoft.com/office/officeart/2005/8/layout/process1"/>
    <dgm:cxn modelId="{E1F4C174-9CC9-4343-A8D4-862C398D36D7}" type="presParOf" srcId="{E51094B2-0E55-499E-8ED2-5C2633E919E8}" destId="{25892436-CBB2-4BF5-A06A-7C4C22ECF1C2}" srcOrd="0" destOrd="0" presId="urn:microsoft.com/office/officeart/2005/8/layout/process1"/>
    <dgm:cxn modelId="{889C0161-0079-4439-BA40-5E4CB29FA12E}" type="presParOf" srcId="{6A7056EA-2661-470E-978F-E0B32C977CF1}" destId="{2C832C09-9756-446C-A378-B0317D69E68A}" srcOrd="4" destOrd="0" presId="urn:microsoft.com/office/officeart/2005/8/layout/process1"/>
    <dgm:cxn modelId="{0C7E6B84-FD4F-4F49-9221-3C1EF8574764}" type="presParOf" srcId="{6A7056EA-2661-470E-978F-E0B32C977CF1}" destId="{698DF999-4257-4DD0-BF5E-44CD862218BE}" srcOrd="5" destOrd="0" presId="urn:microsoft.com/office/officeart/2005/8/layout/process1"/>
    <dgm:cxn modelId="{E6183DC4-1F04-4037-B0E0-591AD94028EF}" type="presParOf" srcId="{698DF999-4257-4DD0-BF5E-44CD862218BE}" destId="{A460536F-1468-43FC-A695-7420F455EA73}" srcOrd="0" destOrd="0" presId="urn:microsoft.com/office/officeart/2005/8/layout/process1"/>
    <dgm:cxn modelId="{6D7AECB5-F82D-4B2A-931E-068F3B66E698}" type="presParOf" srcId="{6A7056EA-2661-470E-978F-E0B32C977CF1}" destId="{7CF9CD6C-8EB3-439A-BABA-39A3848F45CA}" srcOrd="6" destOrd="0" presId="urn:microsoft.com/office/officeart/2005/8/layout/process1"/>
    <dgm:cxn modelId="{9335AFC8-FA3B-4327-B109-771BB8F2A66D}" type="presParOf" srcId="{6A7056EA-2661-470E-978F-E0B32C977CF1}" destId="{586D0A0E-41E6-4B39-9F2E-D5BA40AC1F65}" srcOrd="7" destOrd="0" presId="urn:microsoft.com/office/officeart/2005/8/layout/process1"/>
    <dgm:cxn modelId="{C30D9D8D-994B-4FC6-820D-F9C181B048FC}" type="presParOf" srcId="{586D0A0E-41E6-4B39-9F2E-D5BA40AC1F65}" destId="{FECC2FE6-526B-43F7-B211-0272F49ECFBE}" srcOrd="0" destOrd="0" presId="urn:microsoft.com/office/officeart/2005/8/layout/process1"/>
    <dgm:cxn modelId="{67DBFEBA-9A75-4CA0-B07A-F5F921A948D4}" type="presParOf" srcId="{6A7056EA-2661-470E-978F-E0B32C977CF1}" destId="{8B21BA1A-DBAC-48C2-8953-00052DD67D6E}" srcOrd="8" destOrd="0" presId="urn:microsoft.com/office/officeart/2005/8/layout/process1"/>
    <dgm:cxn modelId="{556D48A2-CC8D-4EFD-B2E1-BE001A22447C}" type="presParOf" srcId="{6A7056EA-2661-470E-978F-E0B32C977CF1}" destId="{BBE8DF3D-2CE1-4DCE-A619-4DD73D7E1952}" srcOrd="9" destOrd="0" presId="urn:microsoft.com/office/officeart/2005/8/layout/process1"/>
    <dgm:cxn modelId="{44F5B8E6-B87B-41C3-83F8-E3D4BD5D9349}" type="presParOf" srcId="{BBE8DF3D-2CE1-4DCE-A619-4DD73D7E1952}" destId="{81489C5B-3910-405E-83B0-900DA59793EF}" srcOrd="0" destOrd="0" presId="urn:microsoft.com/office/officeart/2005/8/layout/process1"/>
    <dgm:cxn modelId="{A28E06DB-8E93-4D91-992F-2CBD9777EF5E}" type="presParOf" srcId="{6A7056EA-2661-470E-978F-E0B32C977CF1}" destId="{E4502423-6C7F-492E-8842-EA6AD00CE86C}" srcOrd="10" destOrd="0" presId="urn:microsoft.com/office/officeart/2005/8/layout/process1"/>
    <dgm:cxn modelId="{67058A5A-B6B9-4A39-A5C7-4C9DBC0D0B08}" type="presParOf" srcId="{6A7056EA-2661-470E-978F-E0B32C977CF1}" destId="{C0097FDC-C2F1-4B8D-9E5B-0AB7D1731928}" srcOrd="11" destOrd="0" presId="urn:microsoft.com/office/officeart/2005/8/layout/process1"/>
    <dgm:cxn modelId="{9373F68C-FC24-4B17-B7B7-001AC0A679C9}" type="presParOf" srcId="{C0097FDC-C2F1-4B8D-9E5B-0AB7D1731928}" destId="{E30BE3AB-B486-43BC-9CEE-5EDB5C1E8228}" srcOrd="0" destOrd="0" presId="urn:microsoft.com/office/officeart/2005/8/layout/process1"/>
    <dgm:cxn modelId="{A6CE9AB6-5C24-4B8F-9438-C959C9956F6F}" type="presParOf" srcId="{6A7056EA-2661-470E-978F-E0B32C977CF1}" destId="{24367884-CF17-4FB9-8756-4881EEAE78D7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5958541-1B47-4F31-A24B-77C712DDB9B4}" type="doc">
      <dgm:prSet loTypeId="urn:microsoft.com/office/officeart/2005/8/layout/process1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9A48B479-43F7-423C-B58E-0496AE251585}">
      <dgm:prSet/>
      <dgm:spPr/>
      <dgm:t>
        <a:bodyPr/>
        <a:lstStyle/>
        <a:p>
          <a:pPr rtl="0"/>
          <a:r>
            <a:rPr lang="en-US" b="1" dirty="0"/>
            <a:t>Introduction Webinar</a:t>
          </a:r>
        </a:p>
      </dgm:t>
    </dgm:pt>
    <dgm:pt modelId="{E87E517C-47B5-4540-AE3C-942428A21E58}" type="parTrans" cxnId="{C3CA45C5-B04B-4BE6-AF1D-0EF844D0ADE8}">
      <dgm:prSet/>
      <dgm:spPr/>
      <dgm:t>
        <a:bodyPr/>
        <a:lstStyle/>
        <a:p>
          <a:endParaRPr lang="en-US"/>
        </a:p>
      </dgm:t>
    </dgm:pt>
    <dgm:pt modelId="{767B29BB-914F-412E-A05B-746A71E5A458}" type="sibTrans" cxnId="{C3CA45C5-B04B-4BE6-AF1D-0EF844D0ADE8}">
      <dgm:prSet/>
      <dgm:spPr/>
      <dgm:t>
        <a:bodyPr/>
        <a:lstStyle/>
        <a:p>
          <a:endParaRPr lang="en-US"/>
        </a:p>
      </dgm:t>
    </dgm:pt>
    <dgm:pt modelId="{3A33E4EE-8CEF-4C84-B52F-E4A5A3CAFF03}">
      <dgm:prSet/>
      <dgm:spPr/>
      <dgm:t>
        <a:bodyPr/>
        <a:lstStyle/>
        <a:p>
          <a:pPr rtl="0"/>
          <a:r>
            <a:rPr lang="en-US" b="1" dirty="0"/>
            <a:t>Launch</a:t>
          </a:r>
        </a:p>
      </dgm:t>
    </dgm:pt>
    <dgm:pt modelId="{6A835917-1F24-4E9F-83FD-8CA10828B4C0}" type="parTrans" cxnId="{FAD5CD3B-F8AB-40C3-ADBC-E56938840010}">
      <dgm:prSet/>
      <dgm:spPr/>
      <dgm:t>
        <a:bodyPr/>
        <a:lstStyle/>
        <a:p>
          <a:endParaRPr lang="en-US"/>
        </a:p>
      </dgm:t>
    </dgm:pt>
    <dgm:pt modelId="{BA61D35C-9C56-49E6-88FE-AE12DACA0070}" type="sibTrans" cxnId="{FAD5CD3B-F8AB-40C3-ADBC-E56938840010}">
      <dgm:prSet/>
      <dgm:spPr/>
      <dgm:t>
        <a:bodyPr/>
        <a:lstStyle/>
        <a:p>
          <a:endParaRPr lang="en-US"/>
        </a:p>
      </dgm:t>
    </dgm:pt>
    <dgm:pt modelId="{E51835BF-5D81-4ACB-B61A-D84308077C19}">
      <dgm:prSet/>
      <dgm:spPr/>
      <dgm:t>
        <a:bodyPr/>
        <a:lstStyle/>
        <a:p>
          <a:pPr rtl="0"/>
          <a:r>
            <a:rPr lang="en-US" b="1" dirty="0"/>
            <a:t>Session</a:t>
          </a:r>
          <a:r>
            <a:rPr lang="en-US" dirty="0"/>
            <a:t> I</a:t>
          </a:r>
        </a:p>
      </dgm:t>
    </dgm:pt>
    <dgm:pt modelId="{9A5D3908-21C6-4569-A579-868576DAB6FD}" type="parTrans" cxnId="{A2EDD2FF-EBD4-4682-AFF0-744729D396DA}">
      <dgm:prSet/>
      <dgm:spPr/>
      <dgm:t>
        <a:bodyPr/>
        <a:lstStyle/>
        <a:p>
          <a:endParaRPr lang="en-US"/>
        </a:p>
      </dgm:t>
    </dgm:pt>
    <dgm:pt modelId="{0E25D03C-79C6-497B-AEDC-4F5D7E9C4D31}" type="sibTrans" cxnId="{A2EDD2FF-EBD4-4682-AFF0-744729D396DA}">
      <dgm:prSet/>
      <dgm:spPr/>
      <dgm:t>
        <a:bodyPr/>
        <a:lstStyle/>
        <a:p>
          <a:endParaRPr lang="en-US"/>
        </a:p>
      </dgm:t>
    </dgm:pt>
    <dgm:pt modelId="{3788C7C7-8BDA-4BF9-9665-5AA10028E742}">
      <dgm:prSet/>
      <dgm:spPr/>
      <dgm:t>
        <a:bodyPr/>
        <a:lstStyle/>
        <a:p>
          <a:pPr rtl="0"/>
          <a:r>
            <a:rPr lang="en-US" b="1" dirty="0"/>
            <a:t>Session</a:t>
          </a:r>
          <a:r>
            <a:rPr lang="en-US" dirty="0"/>
            <a:t> II</a:t>
          </a:r>
        </a:p>
      </dgm:t>
    </dgm:pt>
    <dgm:pt modelId="{61C8CE33-4735-4709-B670-443EDB54E5B0}" type="parTrans" cxnId="{1513F1EA-5BB0-4766-B98A-6C40B659D4E4}">
      <dgm:prSet/>
      <dgm:spPr/>
      <dgm:t>
        <a:bodyPr/>
        <a:lstStyle/>
        <a:p>
          <a:endParaRPr lang="en-US"/>
        </a:p>
      </dgm:t>
    </dgm:pt>
    <dgm:pt modelId="{2402FD91-FA71-4277-8436-823E1324F14D}" type="sibTrans" cxnId="{1513F1EA-5BB0-4766-B98A-6C40B659D4E4}">
      <dgm:prSet/>
      <dgm:spPr/>
      <dgm:t>
        <a:bodyPr/>
        <a:lstStyle/>
        <a:p>
          <a:endParaRPr lang="en-US"/>
        </a:p>
      </dgm:t>
    </dgm:pt>
    <dgm:pt modelId="{73DA16CE-8A64-4A48-86CE-64FD2399EB27}">
      <dgm:prSet/>
      <dgm:spPr/>
      <dgm:t>
        <a:bodyPr/>
        <a:lstStyle/>
        <a:p>
          <a:pPr rtl="0"/>
          <a:r>
            <a:rPr lang="en-US" b="1" dirty="0"/>
            <a:t>Session</a:t>
          </a:r>
          <a:r>
            <a:rPr lang="en-US" dirty="0"/>
            <a:t> III</a:t>
          </a:r>
        </a:p>
      </dgm:t>
    </dgm:pt>
    <dgm:pt modelId="{0987B176-F458-49C3-8BD8-AED29AA9AF00}" type="parTrans" cxnId="{EC83B3AB-8980-4FB5-AD5B-FC57C44458EB}">
      <dgm:prSet/>
      <dgm:spPr/>
      <dgm:t>
        <a:bodyPr/>
        <a:lstStyle/>
        <a:p>
          <a:endParaRPr lang="en-US"/>
        </a:p>
      </dgm:t>
    </dgm:pt>
    <dgm:pt modelId="{3F5FE08B-7254-4CD4-A980-D32FBB8A2D1A}" type="sibTrans" cxnId="{EC83B3AB-8980-4FB5-AD5B-FC57C44458EB}">
      <dgm:prSet/>
      <dgm:spPr/>
      <dgm:t>
        <a:bodyPr/>
        <a:lstStyle/>
        <a:p>
          <a:endParaRPr lang="en-US"/>
        </a:p>
      </dgm:t>
    </dgm:pt>
    <dgm:pt modelId="{DDD97AA5-AB92-48A7-B8CB-96A8CA420D2D}">
      <dgm:prSet/>
      <dgm:spPr/>
      <dgm:t>
        <a:bodyPr/>
        <a:lstStyle/>
        <a:p>
          <a:pPr rtl="0"/>
          <a:r>
            <a:rPr lang="en-US" b="1"/>
            <a:t>Final Report</a:t>
          </a:r>
        </a:p>
      </dgm:t>
    </dgm:pt>
    <dgm:pt modelId="{8C6EEDED-0EEB-4F39-A2FA-2AFA4CA0BAC8}" type="parTrans" cxnId="{B81F7C1A-F1AB-412B-8727-8E2A426EEE32}">
      <dgm:prSet/>
      <dgm:spPr/>
      <dgm:t>
        <a:bodyPr/>
        <a:lstStyle/>
        <a:p>
          <a:endParaRPr lang="en-US"/>
        </a:p>
      </dgm:t>
    </dgm:pt>
    <dgm:pt modelId="{CF830D38-6230-485C-9213-FE45844274EB}" type="sibTrans" cxnId="{B81F7C1A-F1AB-412B-8727-8E2A426EEE32}">
      <dgm:prSet/>
      <dgm:spPr/>
      <dgm:t>
        <a:bodyPr/>
        <a:lstStyle/>
        <a:p>
          <a:endParaRPr lang="en-US"/>
        </a:p>
      </dgm:t>
    </dgm:pt>
    <dgm:pt modelId="{B6E7D212-317A-48C2-98FF-FC8E9EA05685}">
      <dgm:prSet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US" b="1" dirty="0"/>
            <a:t>Smart Start 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en-US" b="1" dirty="0"/>
            <a:t>(on site)</a:t>
          </a:r>
        </a:p>
      </dgm:t>
    </dgm:pt>
    <dgm:pt modelId="{AED79F50-69A8-4D14-9BF5-0609ED9E9921}" type="parTrans" cxnId="{E16CC481-2656-493C-8FC5-36F2BC3A8223}">
      <dgm:prSet/>
      <dgm:spPr/>
      <dgm:t>
        <a:bodyPr/>
        <a:lstStyle/>
        <a:p>
          <a:endParaRPr lang="en-US"/>
        </a:p>
      </dgm:t>
    </dgm:pt>
    <dgm:pt modelId="{1F2B1B15-76D8-407D-880B-D0A5D016BDED}" type="sibTrans" cxnId="{E16CC481-2656-493C-8FC5-36F2BC3A8223}">
      <dgm:prSet/>
      <dgm:spPr/>
      <dgm:t>
        <a:bodyPr/>
        <a:lstStyle/>
        <a:p>
          <a:endParaRPr lang="en-US"/>
        </a:p>
      </dgm:t>
    </dgm:pt>
    <dgm:pt modelId="{6A7056EA-2661-470E-978F-E0B32C977CF1}" type="pres">
      <dgm:prSet presAssocID="{75958541-1B47-4F31-A24B-77C712DDB9B4}" presName="Name0" presStyleCnt="0">
        <dgm:presLayoutVars>
          <dgm:dir/>
          <dgm:resizeHandles val="exact"/>
        </dgm:presLayoutVars>
      </dgm:prSet>
      <dgm:spPr/>
    </dgm:pt>
    <dgm:pt modelId="{1D9D1D33-A972-483E-ADBB-7E8007B092F9}" type="pres">
      <dgm:prSet presAssocID="{9A48B479-43F7-423C-B58E-0496AE251585}" presName="node" presStyleLbl="node1" presStyleIdx="0" presStyleCnt="7" custLinFactNeighborX="2497" custLinFactNeighborY="-769">
        <dgm:presLayoutVars>
          <dgm:bulletEnabled val="1"/>
        </dgm:presLayoutVars>
      </dgm:prSet>
      <dgm:spPr/>
    </dgm:pt>
    <dgm:pt modelId="{1F93337B-932D-4E54-8F52-8B92D231DFCF}" type="pres">
      <dgm:prSet presAssocID="{767B29BB-914F-412E-A05B-746A71E5A458}" presName="sibTrans" presStyleLbl="sibTrans2D1" presStyleIdx="0" presStyleCnt="6" custScaleX="219947"/>
      <dgm:spPr/>
    </dgm:pt>
    <dgm:pt modelId="{7FD9D2E9-AB82-4EAC-8241-C4FBB1E96B9F}" type="pres">
      <dgm:prSet presAssocID="{767B29BB-914F-412E-A05B-746A71E5A458}" presName="connectorText" presStyleLbl="sibTrans2D1" presStyleIdx="0" presStyleCnt="6"/>
      <dgm:spPr/>
    </dgm:pt>
    <dgm:pt modelId="{7E60DF0D-92DC-4F97-B849-12DF08D95F45}" type="pres">
      <dgm:prSet presAssocID="{3A33E4EE-8CEF-4C84-B52F-E4A5A3CAFF03}" presName="node" presStyleLbl="node1" presStyleIdx="1" presStyleCnt="7" custScaleX="56757" custLinFactNeighborX="23116">
        <dgm:presLayoutVars>
          <dgm:bulletEnabled val="1"/>
        </dgm:presLayoutVars>
      </dgm:prSet>
      <dgm:spPr/>
    </dgm:pt>
    <dgm:pt modelId="{E51094B2-0E55-499E-8ED2-5C2633E919E8}" type="pres">
      <dgm:prSet presAssocID="{BA61D35C-9C56-49E6-88FE-AE12DACA0070}" presName="sibTrans" presStyleLbl="sibTrans2D1" presStyleIdx="1" presStyleCnt="6" custScaleX="165776"/>
      <dgm:spPr/>
    </dgm:pt>
    <dgm:pt modelId="{25892436-CBB2-4BF5-A06A-7C4C22ECF1C2}" type="pres">
      <dgm:prSet presAssocID="{BA61D35C-9C56-49E6-88FE-AE12DACA0070}" presName="connectorText" presStyleLbl="sibTrans2D1" presStyleIdx="1" presStyleCnt="6"/>
      <dgm:spPr/>
    </dgm:pt>
    <dgm:pt modelId="{2C832C09-9756-446C-A378-B0317D69E68A}" type="pres">
      <dgm:prSet presAssocID="{B6E7D212-317A-48C2-98FF-FC8E9EA05685}" presName="node" presStyleLbl="node1" presStyleIdx="2" presStyleCnt="7" custScaleX="71757" custLinFactNeighborX="-13926">
        <dgm:presLayoutVars>
          <dgm:bulletEnabled val="1"/>
        </dgm:presLayoutVars>
      </dgm:prSet>
      <dgm:spPr/>
    </dgm:pt>
    <dgm:pt modelId="{698DF999-4257-4DD0-BF5E-44CD862218BE}" type="pres">
      <dgm:prSet presAssocID="{1F2B1B15-76D8-407D-880B-D0A5D016BDED}" presName="sibTrans" presStyleLbl="sibTrans2D1" presStyleIdx="2" presStyleCnt="6" custScaleX="219458"/>
      <dgm:spPr/>
    </dgm:pt>
    <dgm:pt modelId="{A460536F-1468-43FC-A695-7420F455EA73}" type="pres">
      <dgm:prSet presAssocID="{1F2B1B15-76D8-407D-880B-D0A5D016BDED}" presName="connectorText" presStyleLbl="sibTrans2D1" presStyleIdx="2" presStyleCnt="6"/>
      <dgm:spPr/>
    </dgm:pt>
    <dgm:pt modelId="{7CF9CD6C-8EB3-439A-BABA-39A3848F45CA}" type="pres">
      <dgm:prSet presAssocID="{E51835BF-5D81-4ACB-B61A-D84308077C19}" presName="node" presStyleLbl="node1" presStyleIdx="3" presStyleCnt="7" custScaleX="56243" custLinFactNeighborX="-85978" custLinFactNeighborY="-234">
        <dgm:presLayoutVars>
          <dgm:bulletEnabled val="1"/>
        </dgm:presLayoutVars>
      </dgm:prSet>
      <dgm:spPr/>
    </dgm:pt>
    <dgm:pt modelId="{586D0A0E-41E6-4B39-9F2E-D5BA40AC1F65}" type="pres">
      <dgm:prSet presAssocID="{0E25D03C-79C6-497B-AEDC-4F5D7E9C4D31}" presName="sibTrans" presStyleLbl="sibTrans2D1" presStyleIdx="3" presStyleCnt="6" custScaleX="177035"/>
      <dgm:spPr/>
    </dgm:pt>
    <dgm:pt modelId="{FECC2FE6-526B-43F7-B211-0272F49ECFBE}" type="pres">
      <dgm:prSet presAssocID="{0E25D03C-79C6-497B-AEDC-4F5D7E9C4D31}" presName="connectorText" presStyleLbl="sibTrans2D1" presStyleIdx="3" presStyleCnt="6"/>
      <dgm:spPr/>
    </dgm:pt>
    <dgm:pt modelId="{8B21BA1A-DBAC-48C2-8953-00052DD67D6E}" type="pres">
      <dgm:prSet presAssocID="{3788C7C7-8BDA-4BF9-9665-5AA10028E742}" presName="node" presStyleLbl="node1" presStyleIdx="4" presStyleCnt="7" custScaleX="56243" custLinFactNeighborX="-9016" custLinFactNeighborY="635">
        <dgm:presLayoutVars>
          <dgm:bulletEnabled val="1"/>
        </dgm:presLayoutVars>
      </dgm:prSet>
      <dgm:spPr/>
    </dgm:pt>
    <dgm:pt modelId="{BBE8DF3D-2CE1-4DCE-A619-4DD73D7E1952}" type="pres">
      <dgm:prSet presAssocID="{2402FD91-FA71-4277-8436-823E1324F14D}" presName="sibTrans" presStyleLbl="sibTrans2D1" presStyleIdx="4" presStyleCnt="6" custScaleX="180311"/>
      <dgm:spPr/>
    </dgm:pt>
    <dgm:pt modelId="{81489C5B-3910-405E-83B0-900DA59793EF}" type="pres">
      <dgm:prSet presAssocID="{2402FD91-FA71-4277-8436-823E1324F14D}" presName="connectorText" presStyleLbl="sibTrans2D1" presStyleIdx="4" presStyleCnt="6"/>
      <dgm:spPr/>
    </dgm:pt>
    <dgm:pt modelId="{E4502423-6C7F-492E-8842-EA6AD00CE86C}" type="pres">
      <dgm:prSet presAssocID="{73DA16CE-8A64-4A48-86CE-64FD2399EB27}" presName="node" presStyleLbl="node1" presStyleIdx="5" presStyleCnt="7" custScaleX="56243" custLinFactX="2582" custLinFactNeighborX="100000" custLinFactNeighborY="1080">
        <dgm:presLayoutVars>
          <dgm:bulletEnabled val="1"/>
        </dgm:presLayoutVars>
      </dgm:prSet>
      <dgm:spPr/>
    </dgm:pt>
    <dgm:pt modelId="{C0097FDC-C2F1-4B8D-9E5B-0AB7D1731928}" type="pres">
      <dgm:prSet presAssocID="{3F5FE08B-7254-4CD4-A980-D32FBB8A2D1A}" presName="sibTrans" presStyleLbl="sibTrans2D1" presStyleIdx="5" presStyleCnt="6" custScaleX="219458"/>
      <dgm:spPr/>
    </dgm:pt>
    <dgm:pt modelId="{E30BE3AB-B486-43BC-9CEE-5EDB5C1E8228}" type="pres">
      <dgm:prSet presAssocID="{3F5FE08B-7254-4CD4-A980-D32FBB8A2D1A}" presName="connectorText" presStyleLbl="sibTrans2D1" presStyleIdx="5" presStyleCnt="6"/>
      <dgm:spPr/>
    </dgm:pt>
    <dgm:pt modelId="{24367884-CF17-4FB9-8756-4881EEAE78D7}" type="pres">
      <dgm:prSet presAssocID="{DDD97AA5-AB92-48A7-B8CB-96A8CA420D2D}" presName="node" presStyleLbl="node1" presStyleIdx="6" presStyleCnt="7" custScaleX="62921" custLinFactNeighborX="54810" custLinFactNeighborY="-660">
        <dgm:presLayoutVars>
          <dgm:bulletEnabled val="1"/>
        </dgm:presLayoutVars>
      </dgm:prSet>
      <dgm:spPr/>
    </dgm:pt>
  </dgm:ptLst>
  <dgm:cxnLst>
    <dgm:cxn modelId="{D2CA8506-41C6-4FC3-A575-9A1AA13C2001}" type="presOf" srcId="{3788C7C7-8BDA-4BF9-9665-5AA10028E742}" destId="{8B21BA1A-DBAC-48C2-8953-00052DD67D6E}" srcOrd="0" destOrd="0" presId="urn:microsoft.com/office/officeart/2005/8/layout/process1"/>
    <dgm:cxn modelId="{B81F7C1A-F1AB-412B-8727-8E2A426EEE32}" srcId="{75958541-1B47-4F31-A24B-77C712DDB9B4}" destId="{DDD97AA5-AB92-48A7-B8CB-96A8CA420D2D}" srcOrd="6" destOrd="0" parTransId="{8C6EEDED-0EEB-4F39-A2FA-2AFA4CA0BAC8}" sibTransId="{CF830D38-6230-485C-9213-FE45844274EB}"/>
    <dgm:cxn modelId="{FAD5CD3B-F8AB-40C3-ADBC-E56938840010}" srcId="{75958541-1B47-4F31-A24B-77C712DDB9B4}" destId="{3A33E4EE-8CEF-4C84-B52F-E4A5A3CAFF03}" srcOrd="1" destOrd="0" parTransId="{6A835917-1F24-4E9F-83FD-8CA10828B4C0}" sibTransId="{BA61D35C-9C56-49E6-88FE-AE12DACA0070}"/>
    <dgm:cxn modelId="{237EC162-068E-4748-A350-19CEA8D7BACB}" type="presOf" srcId="{0E25D03C-79C6-497B-AEDC-4F5D7E9C4D31}" destId="{586D0A0E-41E6-4B39-9F2E-D5BA40AC1F65}" srcOrd="0" destOrd="0" presId="urn:microsoft.com/office/officeart/2005/8/layout/process1"/>
    <dgm:cxn modelId="{8FC41D64-E461-4C1E-965E-11B6D5587080}" type="presOf" srcId="{2402FD91-FA71-4277-8436-823E1324F14D}" destId="{BBE8DF3D-2CE1-4DCE-A619-4DD73D7E1952}" srcOrd="0" destOrd="0" presId="urn:microsoft.com/office/officeart/2005/8/layout/process1"/>
    <dgm:cxn modelId="{C529D044-2D62-4CC7-A857-7DE2C5466A5E}" type="presOf" srcId="{1F2B1B15-76D8-407D-880B-D0A5D016BDED}" destId="{A460536F-1468-43FC-A695-7420F455EA73}" srcOrd="1" destOrd="0" presId="urn:microsoft.com/office/officeart/2005/8/layout/process1"/>
    <dgm:cxn modelId="{C9BA9A6D-A636-4519-8822-0950A492C945}" type="presOf" srcId="{B6E7D212-317A-48C2-98FF-FC8E9EA05685}" destId="{2C832C09-9756-446C-A378-B0317D69E68A}" srcOrd="0" destOrd="0" presId="urn:microsoft.com/office/officeart/2005/8/layout/process1"/>
    <dgm:cxn modelId="{5678354E-CE7C-415E-85AD-D7B8D3A3B387}" type="presOf" srcId="{75958541-1B47-4F31-A24B-77C712DDB9B4}" destId="{6A7056EA-2661-470E-978F-E0B32C977CF1}" srcOrd="0" destOrd="0" presId="urn:microsoft.com/office/officeart/2005/8/layout/process1"/>
    <dgm:cxn modelId="{76B01156-9A6B-468E-B7EB-CF5B94B822DE}" type="presOf" srcId="{9A48B479-43F7-423C-B58E-0496AE251585}" destId="{1D9D1D33-A972-483E-ADBB-7E8007B092F9}" srcOrd="0" destOrd="0" presId="urn:microsoft.com/office/officeart/2005/8/layout/process1"/>
    <dgm:cxn modelId="{CBE61077-6A95-4DF3-A311-F1EBEA033EA7}" type="presOf" srcId="{0E25D03C-79C6-497B-AEDC-4F5D7E9C4D31}" destId="{FECC2FE6-526B-43F7-B211-0272F49ECFBE}" srcOrd="1" destOrd="0" presId="urn:microsoft.com/office/officeart/2005/8/layout/process1"/>
    <dgm:cxn modelId="{F7412279-CCC7-4C76-A7E8-7FA632216809}" type="presOf" srcId="{BA61D35C-9C56-49E6-88FE-AE12DACA0070}" destId="{25892436-CBB2-4BF5-A06A-7C4C22ECF1C2}" srcOrd="1" destOrd="0" presId="urn:microsoft.com/office/officeart/2005/8/layout/process1"/>
    <dgm:cxn modelId="{6F735779-D689-4F51-BE87-99E544A61FAE}" type="presOf" srcId="{1F2B1B15-76D8-407D-880B-D0A5D016BDED}" destId="{698DF999-4257-4DD0-BF5E-44CD862218BE}" srcOrd="0" destOrd="0" presId="urn:microsoft.com/office/officeart/2005/8/layout/process1"/>
    <dgm:cxn modelId="{A0E19A7B-2B3C-49DA-888D-FE787A913D16}" type="presOf" srcId="{3F5FE08B-7254-4CD4-A980-D32FBB8A2D1A}" destId="{E30BE3AB-B486-43BC-9CEE-5EDB5C1E8228}" srcOrd="1" destOrd="0" presId="urn:microsoft.com/office/officeart/2005/8/layout/process1"/>
    <dgm:cxn modelId="{E16CC481-2656-493C-8FC5-36F2BC3A8223}" srcId="{75958541-1B47-4F31-A24B-77C712DDB9B4}" destId="{B6E7D212-317A-48C2-98FF-FC8E9EA05685}" srcOrd="2" destOrd="0" parTransId="{AED79F50-69A8-4D14-9BF5-0609ED9E9921}" sibTransId="{1F2B1B15-76D8-407D-880B-D0A5D016BDED}"/>
    <dgm:cxn modelId="{CAD5D782-BB49-4B4B-8570-3F2C4FF4B77E}" type="presOf" srcId="{E51835BF-5D81-4ACB-B61A-D84308077C19}" destId="{7CF9CD6C-8EB3-439A-BABA-39A3848F45CA}" srcOrd="0" destOrd="0" presId="urn:microsoft.com/office/officeart/2005/8/layout/process1"/>
    <dgm:cxn modelId="{995213A9-49CD-46A2-9C96-886AF322777F}" type="presOf" srcId="{3F5FE08B-7254-4CD4-A980-D32FBB8A2D1A}" destId="{C0097FDC-C2F1-4B8D-9E5B-0AB7D1731928}" srcOrd="0" destOrd="0" presId="urn:microsoft.com/office/officeart/2005/8/layout/process1"/>
    <dgm:cxn modelId="{69A387AB-C8EF-4D42-8FEF-3BA4C5E9AE45}" type="presOf" srcId="{767B29BB-914F-412E-A05B-746A71E5A458}" destId="{7FD9D2E9-AB82-4EAC-8241-C4FBB1E96B9F}" srcOrd="1" destOrd="0" presId="urn:microsoft.com/office/officeart/2005/8/layout/process1"/>
    <dgm:cxn modelId="{EC83B3AB-8980-4FB5-AD5B-FC57C44458EB}" srcId="{75958541-1B47-4F31-A24B-77C712DDB9B4}" destId="{73DA16CE-8A64-4A48-86CE-64FD2399EB27}" srcOrd="5" destOrd="0" parTransId="{0987B176-F458-49C3-8BD8-AED29AA9AF00}" sibTransId="{3F5FE08B-7254-4CD4-A980-D32FBB8A2D1A}"/>
    <dgm:cxn modelId="{66644CB3-0D2E-4FD9-A612-A2175D0C538B}" type="presOf" srcId="{BA61D35C-9C56-49E6-88FE-AE12DACA0070}" destId="{E51094B2-0E55-499E-8ED2-5C2633E919E8}" srcOrd="0" destOrd="0" presId="urn:microsoft.com/office/officeart/2005/8/layout/process1"/>
    <dgm:cxn modelId="{DDD964C1-3B92-44FC-986C-CC7766D69A56}" type="presOf" srcId="{73DA16CE-8A64-4A48-86CE-64FD2399EB27}" destId="{E4502423-6C7F-492E-8842-EA6AD00CE86C}" srcOrd="0" destOrd="0" presId="urn:microsoft.com/office/officeart/2005/8/layout/process1"/>
    <dgm:cxn modelId="{4219D0C1-3B9A-4A7C-8C29-12B3E0CB3AF9}" type="presOf" srcId="{2402FD91-FA71-4277-8436-823E1324F14D}" destId="{81489C5B-3910-405E-83B0-900DA59793EF}" srcOrd="1" destOrd="0" presId="urn:microsoft.com/office/officeart/2005/8/layout/process1"/>
    <dgm:cxn modelId="{8AA5DEC1-B41B-43A5-A50D-F20D1F7175CA}" type="presOf" srcId="{767B29BB-914F-412E-A05B-746A71E5A458}" destId="{1F93337B-932D-4E54-8F52-8B92D231DFCF}" srcOrd="0" destOrd="0" presId="urn:microsoft.com/office/officeart/2005/8/layout/process1"/>
    <dgm:cxn modelId="{C3CA45C5-B04B-4BE6-AF1D-0EF844D0ADE8}" srcId="{75958541-1B47-4F31-A24B-77C712DDB9B4}" destId="{9A48B479-43F7-423C-B58E-0496AE251585}" srcOrd="0" destOrd="0" parTransId="{E87E517C-47B5-4540-AE3C-942428A21E58}" sibTransId="{767B29BB-914F-412E-A05B-746A71E5A458}"/>
    <dgm:cxn modelId="{5D62F8D4-E714-409E-890C-789C0568A832}" type="presOf" srcId="{3A33E4EE-8CEF-4C84-B52F-E4A5A3CAFF03}" destId="{7E60DF0D-92DC-4F97-B849-12DF08D95F45}" srcOrd="0" destOrd="0" presId="urn:microsoft.com/office/officeart/2005/8/layout/process1"/>
    <dgm:cxn modelId="{1513F1EA-5BB0-4766-B98A-6C40B659D4E4}" srcId="{75958541-1B47-4F31-A24B-77C712DDB9B4}" destId="{3788C7C7-8BDA-4BF9-9665-5AA10028E742}" srcOrd="4" destOrd="0" parTransId="{61C8CE33-4735-4709-B670-443EDB54E5B0}" sibTransId="{2402FD91-FA71-4277-8436-823E1324F14D}"/>
    <dgm:cxn modelId="{0F0027F2-F7C7-45E2-8129-A37302975ABC}" type="presOf" srcId="{DDD97AA5-AB92-48A7-B8CB-96A8CA420D2D}" destId="{24367884-CF17-4FB9-8756-4881EEAE78D7}" srcOrd="0" destOrd="0" presId="urn:microsoft.com/office/officeart/2005/8/layout/process1"/>
    <dgm:cxn modelId="{A2EDD2FF-EBD4-4682-AFF0-744729D396DA}" srcId="{75958541-1B47-4F31-A24B-77C712DDB9B4}" destId="{E51835BF-5D81-4ACB-B61A-D84308077C19}" srcOrd="3" destOrd="0" parTransId="{9A5D3908-21C6-4569-A579-868576DAB6FD}" sibTransId="{0E25D03C-79C6-497B-AEDC-4F5D7E9C4D31}"/>
    <dgm:cxn modelId="{44136A49-550E-4FE1-8A98-D7A2513B12F7}" type="presParOf" srcId="{6A7056EA-2661-470E-978F-E0B32C977CF1}" destId="{1D9D1D33-A972-483E-ADBB-7E8007B092F9}" srcOrd="0" destOrd="0" presId="urn:microsoft.com/office/officeart/2005/8/layout/process1"/>
    <dgm:cxn modelId="{B1828405-5099-46C3-9CBE-A98BF3F7C689}" type="presParOf" srcId="{6A7056EA-2661-470E-978F-E0B32C977CF1}" destId="{1F93337B-932D-4E54-8F52-8B92D231DFCF}" srcOrd="1" destOrd="0" presId="urn:microsoft.com/office/officeart/2005/8/layout/process1"/>
    <dgm:cxn modelId="{B2D5E357-1FB3-4D9C-AA9B-1A6A283B3EA0}" type="presParOf" srcId="{1F93337B-932D-4E54-8F52-8B92D231DFCF}" destId="{7FD9D2E9-AB82-4EAC-8241-C4FBB1E96B9F}" srcOrd="0" destOrd="0" presId="urn:microsoft.com/office/officeart/2005/8/layout/process1"/>
    <dgm:cxn modelId="{567BE09A-0523-4B65-9774-C5BFEABD9736}" type="presParOf" srcId="{6A7056EA-2661-470E-978F-E0B32C977CF1}" destId="{7E60DF0D-92DC-4F97-B849-12DF08D95F45}" srcOrd="2" destOrd="0" presId="urn:microsoft.com/office/officeart/2005/8/layout/process1"/>
    <dgm:cxn modelId="{E90FA0A8-26C2-47A0-9B90-F523B2D0636B}" type="presParOf" srcId="{6A7056EA-2661-470E-978F-E0B32C977CF1}" destId="{E51094B2-0E55-499E-8ED2-5C2633E919E8}" srcOrd="3" destOrd="0" presId="urn:microsoft.com/office/officeart/2005/8/layout/process1"/>
    <dgm:cxn modelId="{E1F4C174-9CC9-4343-A8D4-862C398D36D7}" type="presParOf" srcId="{E51094B2-0E55-499E-8ED2-5C2633E919E8}" destId="{25892436-CBB2-4BF5-A06A-7C4C22ECF1C2}" srcOrd="0" destOrd="0" presId="urn:microsoft.com/office/officeart/2005/8/layout/process1"/>
    <dgm:cxn modelId="{889C0161-0079-4439-BA40-5E4CB29FA12E}" type="presParOf" srcId="{6A7056EA-2661-470E-978F-E0B32C977CF1}" destId="{2C832C09-9756-446C-A378-B0317D69E68A}" srcOrd="4" destOrd="0" presId="urn:microsoft.com/office/officeart/2005/8/layout/process1"/>
    <dgm:cxn modelId="{0C7E6B84-FD4F-4F49-9221-3C1EF8574764}" type="presParOf" srcId="{6A7056EA-2661-470E-978F-E0B32C977CF1}" destId="{698DF999-4257-4DD0-BF5E-44CD862218BE}" srcOrd="5" destOrd="0" presId="urn:microsoft.com/office/officeart/2005/8/layout/process1"/>
    <dgm:cxn modelId="{E6183DC4-1F04-4037-B0E0-591AD94028EF}" type="presParOf" srcId="{698DF999-4257-4DD0-BF5E-44CD862218BE}" destId="{A460536F-1468-43FC-A695-7420F455EA73}" srcOrd="0" destOrd="0" presId="urn:microsoft.com/office/officeart/2005/8/layout/process1"/>
    <dgm:cxn modelId="{6D7AECB5-F82D-4B2A-931E-068F3B66E698}" type="presParOf" srcId="{6A7056EA-2661-470E-978F-E0B32C977CF1}" destId="{7CF9CD6C-8EB3-439A-BABA-39A3848F45CA}" srcOrd="6" destOrd="0" presId="urn:microsoft.com/office/officeart/2005/8/layout/process1"/>
    <dgm:cxn modelId="{9335AFC8-FA3B-4327-B109-771BB8F2A66D}" type="presParOf" srcId="{6A7056EA-2661-470E-978F-E0B32C977CF1}" destId="{586D0A0E-41E6-4B39-9F2E-D5BA40AC1F65}" srcOrd="7" destOrd="0" presId="urn:microsoft.com/office/officeart/2005/8/layout/process1"/>
    <dgm:cxn modelId="{C30D9D8D-994B-4FC6-820D-F9C181B048FC}" type="presParOf" srcId="{586D0A0E-41E6-4B39-9F2E-D5BA40AC1F65}" destId="{FECC2FE6-526B-43F7-B211-0272F49ECFBE}" srcOrd="0" destOrd="0" presId="urn:microsoft.com/office/officeart/2005/8/layout/process1"/>
    <dgm:cxn modelId="{67DBFEBA-9A75-4CA0-B07A-F5F921A948D4}" type="presParOf" srcId="{6A7056EA-2661-470E-978F-E0B32C977CF1}" destId="{8B21BA1A-DBAC-48C2-8953-00052DD67D6E}" srcOrd="8" destOrd="0" presId="urn:microsoft.com/office/officeart/2005/8/layout/process1"/>
    <dgm:cxn modelId="{556D48A2-CC8D-4EFD-B2E1-BE001A22447C}" type="presParOf" srcId="{6A7056EA-2661-470E-978F-E0B32C977CF1}" destId="{BBE8DF3D-2CE1-4DCE-A619-4DD73D7E1952}" srcOrd="9" destOrd="0" presId="urn:microsoft.com/office/officeart/2005/8/layout/process1"/>
    <dgm:cxn modelId="{44F5B8E6-B87B-41C3-83F8-E3D4BD5D9349}" type="presParOf" srcId="{BBE8DF3D-2CE1-4DCE-A619-4DD73D7E1952}" destId="{81489C5B-3910-405E-83B0-900DA59793EF}" srcOrd="0" destOrd="0" presId="urn:microsoft.com/office/officeart/2005/8/layout/process1"/>
    <dgm:cxn modelId="{A28E06DB-8E93-4D91-992F-2CBD9777EF5E}" type="presParOf" srcId="{6A7056EA-2661-470E-978F-E0B32C977CF1}" destId="{E4502423-6C7F-492E-8842-EA6AD00CE86C}" srcOrd="10" destOrd="0" presId="urn:microsoft.com/office/officeart/2005/8/layout/process1"/>
    <dgm:cxn modelId="{67058A5A-B6B9-4A39-A5C7-4C9DBC0D0B08}" type="presParOf" srcId="{6A7056EA-2661-470E-978F-E0B32C977CF1}" destId="{C0097FDC-C2F1-4B8D-9E5B-0AB7D1731928}" srcOrd="11" destOrd="0" presId="urn:microsoft.com/office/officeart/2005/8/layout/process1"/>
    <dgm:cxn modelId="{9373F68C-FC24-4B17-B7B7-001AC0A679C9}" type="presParOf" srcId="{C0097FDC-C2F1-4B8D-9E5B-0AB7D1731928}" destId="{E30BE3AB-B486-43BC-9CEE-5EDB5C1E8228}" srcOrd="0" destOrd="0" presId="urn:microsoft.com/office/officeart/2005/8/layout/process1"/>
    <dgm:cxn modelId="{A6CE9AB6-5C24-4B8F-9438-C959C9956F6F}" type="presParOf" srcId="{6A7056EA-2661-470E-978F-E0B32C977CF1}" destId="{24367884-CF17-4FB9-8756-4881EEAE78D7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766E33C-82B1-E742-B1D0-6732A49447AC}" type="doc">
      <dgm:prSet loTypeId="urn:microsoft.com/office/officeart/2009/3/layout/SubSte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DCEB05-B0E7-794F-B4F4-F34F9736F6EB}">
      <dgm:prSet phldrT="[Text]"/>
      <dgm:spPr/>
      <dgm:t>
        <a:bodyPr/>
        <a:lstStyle/>
        <a:p>
          <a:r>
            <a:rPr lang="en-US" dirty="0"/>
            <a:t>Old Process</a:t>
          </a:r>
        </a:p>
      </dgm:t>
    </dgm:pt>
    <dgm:pt modelId="{627406F0-A2DD-5745-BA1F-58831F250C70}" type="parTrans" cxnId="{3E3B8F26-F5D6-094C-B132-BE53E52EC0A2}">
      <dgm:prSet/>
      <dgm:spPr/>
      <dgm:t>
        <a:bodyPr/>
        <a:lstStyle/>
        <a:p>
          <a:endParaRPr lang="en-US"/>
        </a:p>
      </dgm:t>
    </dgm:pt>
    <dgm:pt modelId="{354935C9-3F27-874A-B1B8-16812E9D447C}" type="sibTrans" cxnId="{3E3B8F26-F5D6-094C-B132-BE53E52EC0A2}">
      <dgm:prSet/>
      <dgm:spPr/>
      <dgm:t>
        <a:bodyPr/>
        <a:lstStyle/>
        <a:p>
          <a:endParaRPr lang="en-US"/>
        </a:p>
      </dgm:t>
    </dgm:pt>
    <dgm:pt modelId="{C4BC0B87-FCFA-E546-A2C9-F1D9E2262861}">
      <dgm:prSet phldrT="[Text]"/>
      <dgm:spPr/>
      <dgm:t>
        <a:bodyPr/>
        <a:lstStyle/>
        <a:p>
          <a:r>
            <a:rPr lang="en-US" dirty="0"/>
            <a:t>Tests of </a:t>
          </a:r>
          <a:r>
            <a:rPr lang="en-US" b="1" dirty="0"/>
            <a:t>CHANGE</a:t>
          </a:r>
        </a:p>
      </dgm:t>
    </dgm:pt>
    <dgm:pt modelId="{2FD297F3-1518-2641-94E7-87A542FC71AE}" type="parTrans" cxnId="{6685B6CF-0136-A341-98E2-685FD479BD2C}">
      <dgm:prSet/>
      <dgm:spPr/>
      <dgm:t>
        <a:bodyPr/>
        <a:lstStyle/>
        <a:p>
          <a:endParaRPr lang="en-US"/>
        </a:p>
      </dgm:t>
    </dgm:pt>
    <dgm:pt modelId="{E32E2947-0FF2-7D47-A0E5-2991731D550B}" type="sibTrans" cxnId="{6685B6CF-0136-A341-98E2-685FD479BD2C}">
      <dgm:prSet/>
      <dgm:spPr/>
      <dgm:t>
        <a:bodyPr/>
        <a:lstStyle/>
        <a:p>
          <a:endParaRPr lang="en-US"/>
        </a:p>
      </dgm:t>
    </dgm:pt>
    <dgm:pt modelId="{59A31647-054E-F04F-B256-37D3D567A2FF}">
      <dgm:prSet phldrT="[Text]"/>
      <dgm:spPr/>
      <dgm:t>
        <a:bodyPr/>
        <a:lstStyle/>
        <a:p>
          <a:endParaRPr lang="en-US" dirty="0"/>
        </a:p>
      </dgm:t>
    </dgm:pt>
    <dgm:pt modelId="{29D2B6C6-9FC4-4E45-A77F-9D2A452B51A2}" type="parTrans" cxnId="{F804593C-CC1E-384C-A95A-D355EA56FCDD}">
      <dgm:prSet/>
      <dgm:spPr/>
      <dgm:t>
        <a:bodyPr/>
        <a:lstStyle/>
        <a:p>
          <a:endParaRPr lang="en-US"/>
        </a:p>
      </dgm:t>
    </dgm:pt>
    <dgm:pt modelId="{21C9033B-9332-8A44-8012-84C3DD080150}" type="sibTrans" cxnId="{F804593C-CC1E-384C-A95A-D355EA56FCDD}">
      <dgm:prSet/>
      <dgm:spPr/>
      <dgm:t>
        <a:bodyPr/>
        <a:lstStyle/>
        <a:p>
          <a:endParaRPr lang="en-US"/>
        </a:p>
      </dgm:t>
    </dgm:pt>
    <dgm:pt modelId="{0A13879D-9429-0741-BA3F-4A8584D22693}">
      <dgm:prSet phldrT="[Text]"/>
      <dgm:spPr/>
      <dgm:t>
        <a:bodyPr/>
        <a:lstStyle/>
        <a:p>
          <a:r>
            <a:rPr lang="en-US" dirty="0"/>
            <a:t>Sustain the New </a:t>
          </a:r>
          <a:r>
            <a:rPr lang="en-US" b="1" dirty="0"/>
            <a:t>CHANGE</a:t>
          </a:r>
        </a:p>
      </dgm:t>
    </dgm:pt>
    <dgm:pt modelId="{E82D7050-4E91-BF46-A0D9-B4CFD4941765}" type="parTrans" cxnId="{54EA32C4-EDDD-684E-B988-FC6BE3B5834E}">
      <dgm:prSet/>
      <dgm:spPr/>
      <dgm:t>
        <a:bodyPr/>
        <a:lstStyle/>
        <a:p>
          <a:endParaRPr lang="en-US"/>
        </a:p>
      </dgm:t>
    </dgm:pt>
    <dgm:pt modelId="{335DA216-09D9-9845-9E4E-246FE15B95DD}" type="sibTrans" cxnId="{54EA32C4-EDDD-684E-B988-FC6BE3B5834E}">
      <dgm:prSet/>
      <dgm:spPr/>
      <dgm:t>
        <a:bodyPr/>
        <a:lstStyle/>
        <a:p>
          <a:endParaRPr lang="en-US"/>
        </a:p>
      </dgm:t>
    </dgm:pt>
    <dgm:pt modelId="{1DC893F6-81A5-5949-8653-5EFABE6A0283}">
      <dgm:prSet phldrT="[Text]"/>
      <dgm:spPr/>
      <dgm:t>
        <a:bodyPr/>
        <a:lstStyle/>
        <a:p>
          <a:r>
            <a:rPr lang="en-US" dirty="0"/>
            <a:t>Implement the New </a:t>
          </a:r>
          <a:r>
            <a:rPr lang="en-US" b="1" dirty="0"/>
            <a:t>CHANGE </a:t>
          </a:r>
        </a:p>
      </dgm:t>
    </dgm:pt>
    <dgm:pt modelId="{7484EBC9-9736-114E-9852-6C85BBA7A304}" type="sibTrans" cxnId="{1F4FBB1C-BFCC-2744-B849-6AE0B0CB408E}">
      <dgm:prSet/>
      <dgm:spPr/>
      <dgm:t>
        <a:bodyPr/>
        <a:lstStyle/>
        <a:p>
          <a:endParaRPr lang="en-US"/>
        </a:p>
      </dgm:t>
    </dgm:pt>
    <dgm:pt modelId="{064A95C1-A093-6644-B1E2-775BA9A624F9}" type="parTrans" cxnId="{1F4FBB1C-BFCC-2744-B849-6AE0B0CB408E}">
      <dgm:prSet/>
      <dgm:spPr/>
      <dgm:t>
        <a:bodyPr/>
        <a:lstStyle/>
        <a:p>
          <a:endParaRPr lang="en-US"/>
        </a:p>
      </dgm:t>
    </dgm:pt>
    <dgm:pt modelId="{3A234930-661C-7540-BF32-6E80E72A334F}" type="pres">
      <dgm:prSet presAssocID="{C766E33C-82B1-E742-B1D0-6732A49447AC}" presName="Name0" presStyleCnt="0">
        <dgm:presLayoutVars>
          <dgm:chMax val="7"/>
          <dgm:dir/>
          <dgm:animOne val="branch"/>
        </dgm:presLayoutVars>
      </dgm:prSet>
      <dgm:spPr/>
    </dgm:pt>
    <dgm:pt modelId="{37FD4C1A-FEB4-DD4A-93F1-4D6214697030}" type="pres">
      <dgm:prSet presAssocID="{3EDCEB05-B0E7-794F-B4F4-F34F9736F6EB}" presName="parTx1" presStyleLbl="node1" presStyleIdx="0" presStyleCnt="3" custScaleX="65401" custScaleY="71233" custLinFactNeighborX="-287" custLinFactNeighborY="1023"/>
      <dgm:spPr/>
    </dgm:pt>
    <dgm:pt modelId="{BFF735DA-33D5-5047-B2CF-5793286BE9FA}" type="pres">
      <dgm:prSet presAssocID="{3EDCEB05-B0E7-794F-B4F4-F34F9736F6EB}" presName="spPre1" presStyleCnt="0"/>
      <dgm:spPr/>
    </dgm:pt>
    <dgm:pt modelId="{3FF14FFB-17D0-4249-B256-51DA97A06D15}" type="pres">
      <dgm:prSet presAssocID="{3EDCEB05-B0E7-794F-B4F4-F34F9736F6EB}" presName="chLin1" presStyleCnt="0"/>
      <dgm:spPr/>
    </dgm:pt>
    <dgm:pt modelId="{CC833EA9-74E5-4747-9DB7-EB10C86CCF3E}" type="pres">
      <dgm:prSet presAssocID="{2FD297F3-1518-2641-94E7-87A542FC71AE}" presName="Name11" presStyleLbl="parChTrans1D1" presStyleIdx="0" presStyleCnt="8"/>
      <dgm:spPr/>
    </dgm:pt>
    <dgm:pt modelId="{C59BC8C0-C2A7-5A49-A0B8-7EEE181748D5}" type="pres">
      <dgm:prSet presAssocID="{2FD297F3-1518-2641-94E7-87A542FC71AE}" presName="Name31" presStyleLbl="parChTrans1D1" presStyleIdx="1" presStyleCnt="8"/>
      <dgm:spPr/>
    </dgm:pt>
    <dgm:pt modelId="{2A9D9DCD-267F-244E-BC06-C55C4CD03F6F}" type="pres">
      <dgm:prSet presAssocID="{C4BC0B87-FCFA-E546-A2C9-F1D9E2262861}" presName="txAndLines1" presStyleCnt="0"/>
      <dgm:spPr/>
    </dgm:pt>
    <dgm:pt modelId="{13DA18C3-BDF9-7347-A127-2C5E71385356}" type="pres">
      <dgm:prSet presAssocID="{C4BC0B87-FCFA-E546-A2C9-F1D9E2262861}" presName="anchor1" presStyleCnt="0"/>
      <dgm:spPr/>
    </dgm:pt>
    <dgm:pt modelId="{740F3CC9-86FC-BD4E-92E8-16DDB22CD17D}" type="pres">
      <dgm:prSet presAssocID="{C4BC0B87-FCFA-E546-A2C9-F1D9E2262861}" presName="backup1" presStyleCnt="0"/>
      <dgm:spPr/>
    </dgm:pt>
    <dgm:pt modelId="{8567533E-8022-804D-A301-CBA84824CFDE}" type="pres">
      <dgm:prSet presAssocID="{C4BC0B87-FCFA-E546-A2C9-F1D9E2262861}" presName="preLine1" presStyleLbl="parChTrans1D1" presStyleIdx="2" presStyleCnt="8"/>
      <dgm:spPr/>
    </dgm:pt>
    <dgm:pt modelId="{E61FBB7A-0C16-7A46-8142-A9209A001ECB}" type="pres">
      <dgm:prSet presAssocID="{C4BC0B87-FCFA-E546-A2C9-F1D9E2262861}" presName="desTx1" presStyleLbl="revTx" presStyleIdx="0" presStyleCnt="0">
        <dgm:presLayoutVars>
          <dgm:bulletEnabled val="1"/>
        </dgm:presLayoutVars>
      </dgm:prSet>
      <dgm:spPr/>
    </dgm:pt>
    <dgm:pt modelId="{0D6E13AB-30EA-4E43-9FD7-93436EB2226D}" type="pres">
      <dgm:prSet presAssocID="{C4BC0B87-FCFA-E546-A2C9-F1D9E2262861}" presName="postLine1" presStyleLbl="parChTrans1D1" presStyleIdx="3" presStyleCnt="8"/>
      <dgm:spPr/>
    </dgm:pt>
    <dgm:pt modelId="{B4AF5B18-9B46-1245-B1E6-1FC39900B8A6}" type="pres">
      <dgm:prSet presAssocID="{29D2B6C6-9FC4-4E45-A77F-9D2A452B51A2}" presName="Name11" presStyleLbl="parChTrans1D1" presStyleIdx="4" presStyleCnt="8"/>
      <dgm:spPr/>
    </dgm:pt>
    <dgm:pt modelId="{B721F36E-0391-024C-A450-E7A7B23B5C4B}" type="pres">
      <dgm:prSet presAssocID="{29D2B6C6-9FC4-4E45-A77F-9D2A452B51A2}" presName="Name31" presStyleLbl="parChTrans1D1" presStyleIdx="5" presStyleCnt="8"/>
      <dgm:spPr/>
    </dgm:pt>
    <dgm:pt modelId="{6A12DABF-9DA2-3246-934E-4731ED85D966}" type="pres">
      <dgm:prSet presAssocID="{59A31647-054E-F04F-B256-37D3D567A2FF}" presName="txAndLines1" presStyleCnt="0"/>
      <dgm:spPr/>
    </dgm:pt>
    <dgm:pt modelId="{E060CAB2-DB55-4641-812C-CBDDFCD0DA7D}" type="pres">
      <dgm:prSet presAssocID="{59A31647-054E-F04F-B256-37D3D567A2FF}" presName="anchor1" presStyleCnt="0"/>
      <dgm:spPr/>
    </dgm:pt>
    <dgm:pt modelId="{0A802FF6-B21A-5644-9540-DB4CEC22E66C}" type="pres">
      <dgm:prSet presAssocID="{59A31647-054E-F04F-B256-37D3D567A2FF}" presName="backup1" presStyleCnt="0"/>
      <dgm:spPr/>
    </dgm:pt>
    <dgm:pt modelId="{47400319-9AD4-884E-AFFE-8598FCDF8D8E}" type="pres">
      <dgm:prSet presAssocID="{59A31647-054E-F04F-B256-37D3D567A2FF}" presName="preLine1" presStyleLbl="parChTrans1D1" presStyleIdx="6" presStyleCnt="8"/>
      <dgm:spPr/>
    </dgm:pt>
    <dgm:pt modelId="{9D3CD4FA-C0FF-024B-BB2B-79BC8BEBA663}" type="pres">
      <dgm:prSet presAssocID="{59A31647-054E-F04F-B256-37D3D567A2FF}" presName="desTx1" presStyleLbl="revTx" presStyleIdx="0" presStyleCnt="0">
        <dgm:presLayoutVars>
          <dgm:bulletEnabled val="1"/>
        </dgm:presLayoutVars>
      </dgm:prSet>
      <dgm:spPr/>
    </dgm:pt>
    <dgm:pt modelId="{93676922-0C51-B745-89BD-FDB5471A544B}" type="pres">
      <dgm:prSet presAssocID="{59A31647-054E-F04F-B256-37D3D567A2FF}" presName="postLine1" presStyleLbl="parChTrans1D1" presStyleIdx="7" presStyleCnt="8"/>
      <dgm:spPr/>
    </dgm:pt>
    <dgm:pt modelId="{AC0CA340-3E49-B64A-B87C-E50867B7AA59}" type="pres">
      <dgm:prSet presAssocID="{3EDCEB05-B0E7-794F-B4F4-F34F9736F6EB}" presName="spPost1" presStyleCnt="0"/>
      <dgm:spPr/>
    </dgm:pt>
    <dgm:pt modelId="{99CFA834-237A-6B4F-80E8-D15373D2D1E2}" type="pres">
      <dgm:prSet presAssocID="{1DC893F6-81A5-5949-8653-5EFABE6A0283}" presName="parTx2" presStyleLbl="node1" presStyleIdx="1" presStyleCnt="3" custScaleX="61053" custScaleY="76941" custLinFactNeighborX="-4274" custLinFactNeighborY="975"/>
      <dgm:spPr/>
    </dgm:pt>
    <dgm:pt modelId="{4EB3B5C9-AB13-6049-92D7-CE3500D89722}" type="pres">
      <dgm:prSet presAssocID="{0A13879D-9429-0741-BA3F-4A8584D22693}" presName="parTx3" presStyleLbl="node1" presStyleIdx="2" presStyleCnt="3" custScaleX="60284" custScaleY="79770"/>
      <dgm:spPr/>
    </dgm:pt>
  </dgm:ptLst>
  <dgm:cxnLst>
    <dgm:cxn modelId="{A6F51407-657D-114D-8D31-766A7A4F872B}" type="presOf" srcId="{59A31647-054E-F04F-B256-37D3D567A2FF}" destId="{9D3CD4FA-C0FF-024B-BB2B-79BC8BEBA663}" srcOrd="0" destOrd="0" presId="urn:microsoft.com/office/officeart/2009/3/layout/SubStepProcess"/>
    <dgm:cxn modelId="{1F4FBB1C-BFCC-2744-B849-6AE0B0CB408E}" srcId="{C766E33C-82B1-E742-B1D0-6732A49447AC}" destId="{1DC893F6-81A5-5949-8653-5EFABE6A0283}" srcOrd="1" destOrd="0" parTransId="{064A95C1-A093-6644-B1E2-775BA9A624F9}" sibTransId="{7484EBC9-9736-114E-9852-6C85BBA7A304}"/>
    <dgm:cxn modelId="{3604D725-579C-DD49-BE18-AC7FE005123A}" type="presOf" srcId="{C4BC0B87-FCFA-E546-A2C9-F1D9E2262861}" destId="{E61FBB7A-0C16-7A46-8142-A9209A001ECB}" srcOrd="0" destOrd="0" presId="urn:microsoft.com/office/officeart/2009/3/layout/SubStepProcess"/>
    <dgm:cxn modelId="{41954026-BC45-6E42-9381-9617F5DC34D7}" type="presOf" srcId="{3EDCEB05-B0E7-794F-B4F4-F34F9736F6EB}" destId="{37FD4C1A-FEB4-DD4A-93F1-4D6214697030}" srcOrd="0" destOrd="0" presId="urn:microsoft.com/office/officeart/2009/3/layout/SubStepProcess"/>
    <dgm:cxn modelId="{3E3B8F26-F5D6-094C-B132-BE53E52EC0A2}" srcId="{C766E33C-82B1-E742-B1D0-6732A49447AC}" destId="{3EDCEB05-B0E7-794F-B4F4-F34F9736F6EB}" srcOrd="0" destOrd="0" parTransId="{627406F0-A2DD-5745-BA1F-58831F250C70}" sibTransId="{354935C9-3F27-874A-B1B8-16812E9D447C}"/>
    <dgm:cxn modelId="{9567FC39-5E62-1844-89FB-9A9504D36CC1}" type="presOf" srcId="{C766E33C-82B1-E742-B1D0-6732A49447AC}" destId="{3A234930-661C-7540-BF32-6E80E72A334F}" srcOrd="0" destOrd="0" presId="urn:microsoft.com/office/officeart/2009/3/layout/SubStepProcess"/>
    <dgm:cxn modelId="{F804593C-CC1E-384C-A95A-D355EA56FCDD}" srcId="{3EDCEB05-B0E7-794F-B4F4-F34F9736F6EB}" destId="{59A31647-054E-F04F-B256-37D3D567A2FF}" srcOrd="1" destOrd="0" parTransId="{29D2B6C6-9FC4-4E45-A77F-9D2A452B51A2}" sibTransId="{21C9033B-9332-8A44-8012-84C3DD080150}"/>
    <dgm:cxn modelId="{B87D996C-A14B-1C49-BD6B-5EBA7E9D19FD}" type="presOf" srcId="{0A13879D-9429-0741-BA3F-4A8584D22693}" destId="{4EB3B5C9-AB13-6049-92D7-CE3500D89722}" srcOrd="0" destOrd="0" presId="urn:microsoft.com/office/officeart/2009/3/layout/SubStepProcess"/>
    <dgm:cxn modelId="{3B031D9F-6C2A-9A49-8DA9-D5018D07C606}" type="presOf" srcId="{1DC893F6-81A5-5949-8653-5EFABE6A0283}" destId="{99CFA834-237A-6B4F-80E8-D15373D2D1E2}" srcOrd="0" destOrd="0" presId="urn:microsoft.com/office/officeart/2009/3/layout/SubStepProcess"/>
    <dgm:cxn modelId="{54EA32C4-EDDD-684E-B988-FC6BE3B5834E}" srcId="{C766E33C-82B1-E742-B1D0-6732A49447AC}" destId="{0A13879D-9429-0741-BA3F-4A8584D22693}" srcOrd="2" destOrd="0" parTransId="{E82D7050-4E91-BF46-A0D9-B4CFD4941765}" sibTransId="{335DA216-09D9-9845-9E4E-246FE15B95DD}"/>
    <dgm:cxn modelId="{6685B6CF-0136-A341-98E2-685FD479BD2C}" srcId="{3EDCEB05-B0E7-794F-B4F4-F34F9736F6EB}" destId="{C4BC0B87-FCFA-E546-A2C9-F1D9E2262861}" srcOrd="0" destOrd="0" parTransId="{2FD297F3-1518-2641-94E7-87A542FC71AE}" sibTransId="{E32E2947-0FF2-7D47-A0E5-2991731D550B}"/>
    <dgm:cxn modelId="{E8B9BCEA-72AC-CC4B-B520-86123FC240E8}" type="presParOf" srcId="{3A234930-661C-7540-BF32-6E80E72A334F}" destId="{37FD4C1A-FEB4-DD4A-93F1-4D6214697030}" srcOrd="0" destOrd="0" presId="urn:microsoft.com/office/officeart/2009/3/layout/SubStepProcess"/>
    <dgm:cxn modelId="{9BBAE081-5D94-3E49-B313-4C071E9D17B1}" type="presParOf" srcId="{3A234930-661C-7540-BF32-6E80E72A334F}" destId="{BFF735DA-33D5-5047-B2CF-5793286BE9FA}" srcOrd="1" destOrd="0" presId="urn:microsoft.com/office/officeart/2009/3/layout/SubStepProcess"/>
    <dgm:cxn modelId="{66C99BAF-DFC9-B448-9ED9-C04B2EC0387C}" type="presParOf" srcId="{3A234930-661C-7540-BF32-6E80E72A334F}" destId="{3FF14FFB-17D0-4249-B256-51DA97A06D15}" srcOrd="2" destOrd="0" presId="urn:microsoft.com/office/officeart/2009/3/layout/SubStepProcess"/>
    <dgm:cxn modelId="{AEB9A40F-6FA3-8141-95C2-DFC080068663}" type="presParOf" srcId="{3FF14FFB-17D0-4249-B256-51DA97A06D15}" destId="{CC833EA9-74E5-4747-9DB7-EB10C86CCF3E}" srcOrd="0" destOrd="0" presId="urn:microsoft.com/office/officeart/2009/3/layout/SubStepProcess"/>
    <dgm:cxn modelId="{C31EC212-4FDC-9142-857A-B44C617B6539}" type="presParOf" srcId="{3FF14FFB-17D0-4249-B256-51DA97A06D15}" destId="{C59BC8C0-C2A7-5A49-A0B8-7EEE181748D5}" srcOrd="1" destOrd="0" presId="urn:microsoft.com/office/officeart/2009/3/layout/SubStepProcess"/>
    <dgm:cxn modelId="{F4F40AC8-10B6-314F-9E99-B0D3C519C6DE}" type="presParOf" srcId="{3FF14FFB-17D0-4249-B256-51DA97A06D15}" destId="{2A9D9DCD-267F-244E-BC06-C55C4CD03F6F}" srcOrd="2" destOrd="0" presId="urn:microsoft.com/office/officeart/2009/3/layout/SubStepProcess"/>
    <dgm:cxn modelId="{73A93E88-93D4-2745-AD9C-98A068B65C51}" type="presParOf" srcId="{2A9D9DCD-267F-244E-BC06-C55C4CD03F6F}" destId="{13DA18C3-BDF9-7347-A127-2C5E71385356}" srcOrd="0" destOrd="0" presId="urn:microsoft.com/office/officeart/2009/3/layout/SubStepProcess"/>
    <dgm:cxn modelId="{F6E6D604-07C4-5644-B6FA-7B6DD22DB303}" type="presParOf" srcId="{2A9D9DCD-267F-244E-BC06-C55C4CD03F6F}" destId="{740F3CC9-86FC-BD4E-92E8-16DDB22CD17D}" srcOrd="1" destOrd="0" presId="urn:microsoft.com/office/officeart/2009/3/layout/SubStepProcess"/>
    <dgm:cxn modelId="{836583F4-530B-7B46-AF9A-0ABA892CD30D}" type="presParOf" srcId="{2A9D9DCD-267F-244E-BC06-C55C4CD03F6F}" destId="{8567533E-8022-804D-A301-CBA84824CFDE}" srcOrd="2" destOrd="0" presId="urn:microsoft.com/office/officeart/2009/3/layout/SubStepProcess"/>
    <dgm:cxn modelId="{F5D4F878-7635-084E-9ADC-822BE398D5D5}" type="presParOf" srcId="{2A9D9DCD-267F-244E-BC06-C55C4CD03F6F}" destId="{E61FBB7A-0C16-7A46-8142-A9209A001ECB}" srcOrd="3" destOrd="0" presId="urn:microsoft.com/office/officeart/2009/3/layout/SubStepProcess"/>
    <dgm:cxn modelId="{1A95C0F8-ED3F-BD40-BF0A-EADDA6FEF751}" type="presParOf" srcId="{2A9D9DCD-267F-244E-BC06-C55C4CD03F6F}" destId="{0D6E13AB-30EA-4E43-9FD7-93436EB2226D}" srcOrd="4" destOrd="0" presId="urn:microsoft.com/office/officeart/2009/3/layout/SubStepProcess"/>
    <dgm:cxn modelId="{CBBBC94D-7EF5-6149-BE92-190D90B45438}" type="presParOf" srcId="{3FF14FFB-17D0-4249-B256-51DA97A06D15}" destId="{B4AF5B18-9B46-1245-B1E6-1FC39900B8A6}" srcOrd="3" destOrd="0" presId="urn:microsoft.com/office/officeart/2009/3/layout/SubStepProcess"/>
    <dgm:cxn modelId="{117363F0-6E8B-E74B-B40F-7846CC499340}" type="presParOf" srcId="{3FF14FFB-17D0-4249-B256-51DA97A06D15}" destId="{B721F36E-0391-024C-A450-E7A7B23B5C4B}" srcOrd="4" destOrd="0" presId="urn:microsoft.com/office/officeart/2009/3/layout/SubStepProcess"/>
    <dgm:cxn modelId="{BD373A9C-666C-9F4C-AAC7-0A896AF9E521}" type="presParOf" srcId="{3FF14FFB-17D0-4249-B256-51DA97A06D15}" destId="{6A12DABF-9DA2-3246-934E-4731ED85D966}" srcOrd="5" destOrd="0" presId="urn:microsoft.com/office/officeart/2009/3/layout/SubStepProcess"/>
    <dgm:cxn modelId="{F3E2F6B6-D3EF-E54A-A814-27A9D369563B}" type="presParOf" srcId="{6A12DABF-9DA2-3246-934E-4731ED85D966}" destId="{E060CAB2-DB55-4641-812C-CBDDFCD0DA7D}" srcOrd="0" destOrd="0" presId="urn:microsoft.com/office/officeart/2009/3/layout/SubStepProcess"/>
    <dgm:cxn modelId="{76860F17-65C6-CE43-B937-1E1B06F2886A}" type="presParOf" srcId="{6A12DABF-9DA2-3246-934E-4731ED85D966}" destId="{0A802FF6-B21A-5644-9540-DB4CEC22E66C}" srcOrd="1" destOrd="0" presId="urn:microsoft.com/office/officeart/2009/3/layout/SubStepProcess"/>
    <dgm:cxn modelId="{441B72CC-C1E6-194A-AB9E-78C2418A0A58}" type="presParOf" srcId="{6A12DABF-9DA2-3246-934E-4731ED85D966}" destId="{47400319-9AD4-884E-AFFE-8598FCDF8D8E}" srcOrd="2" destOrd="0" presId="urn:microsoft.com/office/officeart/2009/3/layout/SubStepProcess"/>
    <dgm:cxn modelId="{07EC75BB-490B-844C-A782-DB6EB76B7BCA}" type="presParOf" srcId="{6A12DABF-9DA2-3246-934E-4731ED85D966}" destId="{9D3CD4FA-C0FF-024B-BB2B-79BC8BEBA663}" srcOrd="3" destOrd="0" presId="urn:microsoft.com/office/officeart/2009/3/layout/SubStepProcess"/>
    <dgm:cxn modelId="{0261DF9C-3FA3-F84C-8649-8C6E5B0BB5C5}" type="presParOf" srcId="{6A12DABF-9DA2-3246-934E-4731ED85D966}" destId="{93676922-0C51-B745-89BD-FDB5471A544B}" srcOrd="4" destOrd="0" presId="urn:microsoft.com/office/officeart/2009/3/layout/SubStepProcess"/>
    <dgm:cxn modelId="{A7DEAEDF-7EE3-1640-88D5-044C39A06679}" type="presParOf" srcId="{3A234930-661C-7540-BF32-6E80E72A334F}" destId="{AC0CA340-3E49-B64A-B87C-E50867B7AA59}" srcOrd="3" destOrd="0" presId="urn:microsoft.com/office/officeart/2009/3/layout/SubStepProcess"/>
    <dgm:cxn modelId="{2E1E5C91-1FC8-C147-A81A-475756F6D71E}" type="presParOf" srcId="{3A234930-661C-7540-BF32-6E80E72A334F}" destId="{99CFA834-237A-6B4F-80E8-D15373D2D1E2}" srcOrd="4" destOrd="0" presId="urn:microsoft.com/office/officeart/2009/3/layout/SubStepProcess"/>
    <dgm:cxn modelId="{8268B931-D829-A04B-8392-5051EFE92363}" type="presParOf" srcId="{3A234930-661C-7540-BF32-6E80E72A334F}" destId="{4EB3B5C9-AB13-6049-92D7-CE3500D89722}" srcOrd="5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766E33C-82B1-E742-B1D0-6732A49447AC}" type="doc">
      <dgm:prSet loTypeId="urn:microsoft.com/office/officeart/2009/3/layout/SubSte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DCEB05-B0E7-794F-B4F4-F34F9736F6EB}">
      <dgm:prSet phldrT="[Text]"/>
      <dgm:spPr/>
      <dgm:t>
        <a:bodyPr/>
        <a:lstStyle/>
        <a:p>
          <a:r>
            <a:rPr lang="en-US" dirty="0"/>
            <a:t>Old Process</a:t>
          </a:r>
        </a:p>
      </dgm:t>
    </dgm:pt>
    <dgm:pt modelId="{627406F0-A2DD-5745-BA1F-58831F250C70}" type="parTrans" cxnId="{3E3B8F26-F5D6-094C-B132-BE53E52EC0A2}">
      <dgm:prSet/>
      <dgm:spPr/>
      <dgm:t>
        <a:bodyPr/>
        <a:lstStyle/>
        <a:p>
          <a:endParaRPr lang="en-US"/>
        </a:p>
      </dgm:t>
    </dgm:pt>
    <dgm:pt modelId="{354935C9-3F27-874A-B1B8-16812E9D447C}" type="sibTrans" cxnId="{3E3B8F26-F5D6-094C-B132-BE53E52EC0A2}">
      <dgm:prSet/>
      <dgm:spPr/>
      <dgm:t>
        <a:bodyPr/>
        <a:lstStyle/>
        <a:p>
          <a:endParaRPr lang="en-US"/>
        </a:p>
      </dgm:t>
    </dgm:pt>
    <dgm:pt modelId="{C4BC0B87-FCFA-E546-A2C9-F1D9E2262861}">
      <dgm:prSet phldrT="[Text]"/>
      <dgm:spPr/>
      <dgm:t>
        <a:bodyPr/>
        <a:lstStyle/>
        <a:p>
          <a:r>
            <a:rPr lang="en-US" dirty="0"/>
            <a:t>Tests of </a:t>
          </a:r>
          <a:r>
            <a:rPr lang="en-US" b="1" dirty="0"/>
            <a:t>CHANGE</a:t>
          </a:r>
        </a:p>
      </dgm:t>
    </dgm:pt>
    <dgm:pt modelId="{2FD297F3-1518-2641-94E7-87A542FC71AE}" type="parTrans" cxnId="{6685B6CF-0136-A341-98E2-685FD479BD2C}">
      <dgm:prSet/>
      <dgm:spPr/>
      <dgm:t>
        <a:bodyPr/>
        <a:lstStyle/>
        <a:p>
          <a:endParaRPr lang="en-US"/>
        </a:p>
      </dgm:t>
    </dgm:pt>
    <dgm:pt modelId="{E32E2947-0FF2-7D47-A0E5-2991731D550B}" type="sibTrans" cxnId="{6685B6CF-0136-A341-98E2-685FD479BD2C}">
      <dgm:prSet/>
      <dgm:spPr/>
      <dgm:t>
        <a:bodyPr/>
        <a:lstStyle/>
        <a:p>
          <a:endParaRPr lang="en-US"/>
        </a:p>
      </dgm:t>
    </dgm:pt>
    <dgm:pt modelId="{1DC893F6-81A5-5949-8653-5EFABE6A0283}">
      <dgm:prSet phldrT="[Text]"/>
      <dgm:spPr/>
      <dgm:t>
        <a:bodyPr/>
        <a:lstStyle/>
        <a:p>
          <a:r>
            <a:rPr lang="en-US" dirty="0"/>
            <a:t>Implement the New </a:t>
          </a:r>
          <a:r>
            <a:rPr lang="en-US" b="1" dirty="0"/>
            <a:t>CHANGE</a:t>
          </a:r>
        </a:p>
      </dgm:t>
    </dgm:pt>
    <dgm:pt modelId="{064A95C1-A093-6644-B1E2-775BA9A624F9}" type="parTrans" cxnId="{1F4FBB1C-BFCC-2744-B849-6AE0B0CB408E}">
      <dgm:prSet/>
      <dgm:spPr/>
      <dgm:t>
        <a:bodyPr/>
        <a:lstStyle/>
        <a:p>
          <a:endParaRPr lang="en-US"/>
        </a:p>
      </dgm:t>
    </dgm:pt>
    <dgm:pt modelId="{7484EBC9-9736-114E-9852-6C85BBA7A304}" type="sibTrans" cxnId="{1F4FBB1C-BFCC-2744-B849-6AE0B0CB408E}">
      <dgm:prSet/>
      <dgm:spPr/>
      <dgm:t>
        <a:bodyPr/>
        <a:lstStyle/>
        <a:p>
          <a:endParaRPr lang="en-US"/>
        </a:p>
      </dgm:t>
    </dgm:pt>
    <dgm:pt modelId="{0A13879D-9429-0741-BA3F-4A8584D22693}">
      <dgm:prSet phldrT="[Text]"/>
      <dgm:spPr/>
      <dgm:t>
        <a:bodyPr/>
        <a:lstStyle/>
        <a:p>
          <a:r>
            <a:rPr lang="en-US" dirty="0"/>
            <a:t>Sustain the New </a:t>
          </a:r>
          <a:r>
            <a:rPr lang="en-US" b="1" dirty="0"/>
            <a:t>CHANGE</a:t>
          </a:r>
        </a:p>
      </dgm:t>
    </dgm:pt>
    <dgm:pt modelId="{E82D7050-4E91-BF46-A0D9-B4CFD4941765}" type="parTrans" cxnId="{54EA32C4-EDDD-684E-B988-FC6BE3B5834E}">
      <dgm:prSet/>
      <dgm:spPr/>
      <dgm:t>
        <a:bodyPr/>
        <a:lstStyle/>
        <a:p>
          <a:endParaRPr lang="en-US"/>
        </a:p>
      </dgm:t>
    </dgm:pt>
    <dgm:pt modelId="{335DA216-09D9-9845-9E4E-246FE15B95DD}" type="sibTrans" cxnId="{54EA32C4-EDDD-684E-B988-FC6BE3B5834E}">
      <dgm:prSet/>
      <dgm:spPr/>
      <dgm:t>
        <a:bodyPr/>
        <a:lstStyle/>
        <a:p>
          <a:endParaRPr lang="en-US"/>
        </a:p>
      </dgm:t>
    </dgm:pt>
    <dgm:pt modelId="{59A31647-054E-F04F-B256-37D3D567A2FF}">
      <dgm:prSet phldrT="[Text]"/>
      <dgm:spPr/>
      <dgm:t>
        <a:bodyPr/>
        <a:lstStyle/>
        <a:p>
          <a:endParaRPr lang="en-US" dirty="0"/>
        </a:p>
      </dgm:t>
    </dgm:pt>
    <dgm:pt modelId="{21C9033B-9332-8A44-8012-84C3DD080150}" type="sibTrans" cxnId="{F804593C-CC1E-384C-A95A-D355EA56FCDD}">
      <dgm:prSet/>
      <dgm:spPr/>
      <dgm:t>
        <a:bodyPr/>
        <a:lstStyle/>
        <a:p>
          <a:endParaRPr lang="en-US"/>
        </a:p>
      </dgm:t>
    </dgm:pt>
    <dgm:pt modelId="{29D2B6C6-9FC4-4E45-A77F-9D2A452B51A2}" type="parTrans" cxnId="{F804593C-CC1E-384C-A95A-D355EA56FCDD}">
      <dgm:prSet/>
      <dgm:spPr/>
      <dgm:t>
        <a:bodyPr/>
        <a:lstStyle/>
        <a:p>
          <a:endParaRPr lang="en-US"/>
        </a:p>
      </dgm:t>
    </dgm:pt>
    <dgm:pt modelId="{3A234930-661C-7540-BF32-6E80E72A334F}" type="pres">
      <dgm:prSet presAssocID="{C766E33C-82B1-E742-B1D0-6732A49447AC}" presName="Name0" presStyleCnt="0">
        <dgm:presLayoutVars>
          <dgm:chMax val="7"/>
          <dgm:dir/>
          <dgm:animOne val="branch"/>
        </dgm:presLayoutVars>
      </dgm:prSet>
      <dgm:spPr/>
    </dgm:pt>
    <dgm:pt modelId="{37FD4C1A-FEB4-DD4A-93F1-4D6214697030}" type="pres">
      <dgm:prSet presAssocID="{3EDCEB05-B0E7-794F-B4F4-F34F9736F6EB}" presName="parTx1" presStyleLbl="node1" presStyleIdx="0" presStyleCnt="3"/>
      <dgm:spPr/>
    </dgm:pt>
    <dgm:pt modelId="{BFF735DA-33D5-5047-B2CF-5793286BE9FA}" type="pres">
      <dgm:prSet presAssocID="{3EDCEB05-B0E7-794F-B4F4-F34F9736F6EB}" presName="spPre1" presStyleCnt="0"/>
      <dgm:spPr/>
    </dgm:pt>
    <dgm:pt modelId="{3FF14FFB-17D0-4249-B256-51DA97A06D15}" type="pres">
      <dgm:prSet presAssocID="{3EDCEB05-B0E7-794F-B4F4-F34F9736F6EB}" presName="chLin1" presStyleCnt="0"/>
      <dgm:spPr/>
    </dgm:pt>
    <dgm:pt modelId="{CC833EA9-74E5-4747-9DB7-EB10C86CCF3E}" type="pres">
      <dgm:prSet presAssocID="{2FD297F3-1518-2641-94E7-87A542FC71AE}" presName="Name11" presStyleLbl="parChTrans1D1" presStyleIdx="0" presStyleCnt="8"/>
      <dgm:spPr/>
    </dgm:pt>
    <dgm:pt modelId="{C59BC8C0-C2A7-5A49-A0B8-7EEE181748D5}" type="pres">
      <dgm:prSet presAssocID="{2FD297F3-1518-2641-94E7-87A542FC71AE}" presName="Name31" presStyleLbl="parChTrans1D1" presStyleIdx="1" presStyleCnt="8"/>
      <dgm:spPr/>
    </dgm:pt>
    <dgm:pt modelId="{2A9D9DCD-267F-244E-BC06-C55C4CD03F6F}" type="pres">
      <dgm:prSet presAssocID="{C4BC0B87-FCFA-E546-A2C9-F1D9E2262861}" presName="txAndLines1" presStyleCnt="0"/>
      <dgm:spPr/>
    </dgm:pt>
    <dgm:pt modelId="{13DA18C3-BDF9-7347-A127-2C5E71385356}" type="pres">
      <dgm:prSet presAssocID="{C4BC0B87-FCFA-E546-A2C9-F1D9E2262861}" presName="anchor1" presStyleCnt="0"/>
      <dgm:spPr/>
    </dgm:pt>
    <dgm:pt modelId="{740F3CC9-86FC-BD4E-92E8-16DDB22CD17D}" type="pres">
      <dgm:prSet presAssocID="{C4BC0B87-FCFA-E546-A2C9-F1D9E2262861}" presName="backup1" presStyleCnt="0"/>
      <dgm:spPr/>
    </dgm:pt>
    <dgm:pt modelId="{8567533E-8022-804D-A301-CBA84824CFDE}" type="pres">
      <dgm:prSet presAssocID="{C4BC0B87-FCFA-E546-A2C9-F1D9E2262861}" presName="preLine1" presStyleLbl="parChTrans1D1" presStyleIdx="2" presStyleCnt="8"/>
      <dgm:spPr/>
    </dgm:pt>
    <dgm:pt modelId="{E61FBB7A-0C16-7A46-8142-A9209A001ECB}" type="pres">
      <dgm:prSet presAssocID="{C4BC0B87-FCFA-E546-A2C9-F1D9E2262861}" presName="desTx1" presStyleLbl="revTx" presStyleIdx="0" presStyleCnt="0">
        <dgm:presLayoutVars>
          <dgm:bulletEnabled val="1"/>
        </dgm:presLayoutVars>
      </dgm:prSet>
      <dgm:spPr/>
    </dgm:pt>
    <dgm:pt modelId="{0D6E13AB-30EA-4E43-9FD7-93436EB2226D}" type="pres">
      <dgm:prSet presAssocID="{C4BC0B87-FCFA-E546-A2C9-F1D9E2262861}" presName="postLine1" presStyleLbl="parChTrans1D1" presStyleIdx="3" presStyleCnt="8"/>
      <dgm:spPr/>
    </dgm:pt>
    <dgm:pt modelId="{B4AF5B18-9B46-1245-B1E6-1FC39900B8A6}" type="pres">
      <dgm:prSet presAssocID="{29D2B6C6-9FC4-4E45-A77F-9D2A452B51A2}" presName="Name11" presStyleLbl="parChTrans1D1" presStyleIdx="4" presStyleCnt="8"/>
      <dgm:spPr/>
    </dgm:pt>
    <dgm:pt modelId="{B721F36E-0391-024C-A450-E7A7B23B5C4B}" type="pres">
      <dgm:prSet presAssocID="{29D2B6C6-9FC4-4E45-A77F-9D2A452B51A2}" presName="Name31" presStyleLbl="parChTrans1D1" presStyleIdx="5" presStyleCnt="8"/>
      <dgm:spPr/>
    </dgm:pt>
    <dgm:pt modelId="{6A12DABF-9DA2-3246-934E-4731ED85D966}" type="pres">
      <dgm:prSet presAssocID="{59A31647-054E-F04F-B256-37D3D567A2FF}" presName="txAndLines1" presStyleCnt="0"/>
      <dgm:spPr/>
    </dgm:pt>
    <dgm:pt modelId="{E060CAB2-DB55-4641-812C-CBDDFCD0DA7D}" type="pres">
      <dgm:prSet presAssocID="{59A31647-054E-F04F-B256-37D3D567A2FF}" presName="anchor1" presStyleCnt="0"/>
      <dgm:spPr/>
    </dgm:pt>
    <dgm:pt modelId="{0A802FF6-B21A-5644-9540-DB4CEC22E66C}" type="pres">
      <dgm:prSet presAssocID="{59A31647-054E-F04F-B256-37D3D567A2FF}" presName="backup1" presStyleCnt="0"/>
      <dgm:spPr/>
    </dgm:pt>
    <dgm:pt modelId="{47400319-9AD4-884E-AFFE-8598FCDF8D8E}" type="pres">
      <dgm:prSet presAssocID="{59A31647-054E-F04F-B256-37D3D567A2FF}" presName="preLine1" presStyleLbl="parChTrans1D1" presStyleIdx="6" presStyleCnt="8"/>
      <dgm:spPr/>
    </dgm:pt>
    <dgm:pt modelId="{9D3CD4FA-C0FF-024B-BB2B-79BC8BEBA663}" type="pres">
      <dgm:prSet presAssocID="{59A31647-054E-F04F-B256-37D3D567A2FF}" presName="desTx1" presStyleLbl="revTx" presStyleIdx="0" presStyleCnt="0">
        <dgm:presLayoutVars>
          <dgm:bulletEnabled val="1"/>
        </dgm:presLayoutVars>
      </dgm:prSet>
      <dgm:spPr/>
    </dgm:pt>
    <dgm:pt modelId="{93676922-0C51-B745-89BD-FDB5471A544B}" type="pres">
      <dgm:prSet presAssocID="{59A31647-054E-F04F-B256-37D3D567A2FF}" presName="postLine1" presStyleLbl="parChTrans1D1" presStyleIdx="7" presStyleCnt="8"/>
      <dgm:spPr/>
    </dgm:pt>
    <dgm:pt modelId="{AC0CA340-3E49-B64A-B87C-E50867B7AA59}" type="pres">
      <dgm:prSet presAssocID="{3EDCEB05-B0E7-794F-B4F4-F34F9736F6EB}" presName="spPost1" presStyleCnt="0"/>
      <dgm:spPr/>
    </dgm:pt>
    <dgm:pt modelId="{99CFA834-237A-6B4F-80E8-D15373D2D1E2}" type="pres">
      <dgm:prSet presAssocID="{1DC893F6-81A5-5949-8653-5EFABE6A0283}" presName="parTx2" presStyleLbl="node1" presStyleIdx="1" presStyleCnt="3"/>
      <dgm:spPr/>
    </dgm:pt>
    <dgm:pt modelId="{4EB3B5C9-AB13-6049-92D7-CE3500D89722}" type="pres">
      <dgm:prSet presAssocID="{0A13879D-9429-0741-BA3F-4A8584D22693}" presName="parTx3" presStyleLbl="node1" presStyleIdx="2" presStyleCnt="3"/>
      <dgm:spPr/>
    </dgm:pt>
  </dgm:ptLst>
  <dgm:cxnLst>
    <dgm:cxn modelId="{3868F719-56A2-C34F-BC3A-9DB7D98B2E40}" type="presOf" srcId="{1DC893F6-81A5-5949-8653-5EFABE6A0283}" destId="{99CFA834-237A-6B4F-80E8-D15373D2D1E2}" srcOrd="0" destOrd="0" presId="urn:microsoft.com/office/officeart/2009/3/layout/SubStepProcess"/>
    <dgm:cxn modelId="{1F4FBB1C-BFCC-2744-B849-6AE0B0CB408E}" srcId="{C766E33C-82B1-E742-B1D0-6732A49447AC}" destId="{1DC893F6-81A5-5949-8653-5EFABE6A0283}" srcOrd="1" destOrd="0" parTransId="{064A95C1-A093-6644-B1E2-775BA9A624F9}" sibTransId="{7484EBC9-9736-114E-9852-6C85BBA7A304}"/>
    <dgm:cxn modelId="{3E3B8F26-F5D6-094C-B132-BE53E52EC0A2}" srcId="{C766E33C-82B1-E742-B1D0-6732A49447AC}" destId="{3EDCEB05-B0E7-794F-B4F4-F34F9736F6EB}" srcOrd="0" destOrd="0" parTransId="{627406F0-A2DD-5745-BA1F-58831F250C70}" sibTransId="{354935C9-3F27-874A-B1B8-16812E9D447C}"/>
    <dgm:cxn modelId="{EA0EF827-7BF4-244D-B7E8-D35C4CC3C5E6}" type="presOf" srcId="{C4BC0B87-FCFA-E546-A2C9-F1D9E2262861}" destId="{E61FBB7A-0C16-7A46-8142-A9209A001ECB}" srcOrd="0" destOrd="0" presId="urn:microsoft.com/office/officeart/2009/3/layout/SubStepProcess"/>
    <dgm:cxn modelId="{F804593C-CC1E-384C-A95A-D355EA56FCDD}" srcId="{3EDCEB05-B0E7-794F-B4F4-F34F9736F6EB}" destId="{59A31647-054E-F04F-B256-37D3D567A2FF}" srcOrd="1" destOrd="0" parTransId="{29D2B6C6-9FC4-4E45-A77F-9D2A452B51A2}" sibTransId="{21C9033B-9332-8A44-8012-84C3DD080150}"/>
    <dgm:cxn modelId="{8451483D-CA57-0C4D-8B91-0B88ABCE7C61}" type="presOf" srcId="{3EDCEB05-B0E7-794F-B4F4-F34F9736F6EB}" destId="{37FD4C1A-FEB4-DD4A-93F1-4D6214697030}" srcOrd="0" destOrd="0" presId="urn:microsoft.com/office/officeart/2009/3/layout/SubStepProcess"/>
    <dgm:cxn modelId="{E0BEEE82-AFE9-5C4C-AA5A-22CB8229230F}" type="presOf" srcId="{C766E33C-82B1-E742-B1D0-6732A49447AC}" destId="{3A234930-661C-7540-BF32-6E80E72A334F}" srcOrd="0" destOrd="0" presId="urn:microsoft.com/office/officeart/2009/3/layout/SubStepProcess"/>
    <dgm:cxn modelId="{E196C69D-A517-6E46-9F45-86815F82D5AF}" type="presOf" srcId="{0A13879D-9429-0741-BA3F-4A8584D22693}" destId="{4EB3B5C9-AB13-6049-92D7-CE3500D89722}" srcOrd="0" destOrd="0" presId="urn:microsoft.com/office/officeart/2009/3/layout/SubStepProcess"/>
    <dgm:cxn modelId="{8441C9BD-C6E5-7C4E-88C3-5D5B1A7285AC}" type="presOf" srcId="{59A31647-054E-F04F-B256-37D3D567A2FF}" destId="{9D3CD4FA-C0FF-024B-BB2B-79BC8BEBA663}" srcOrd="0" destOrd="0" presId="urn:microsoft.com/office/officeart/2009/3/layout/SubStepProcess"/>
    <dgm:cxn modelId="{54EA32C4-EDDD-684E-B988-FC6BE3B5834E}" srcId="{C766E33C-82B1-E742-B1D0-6732A49447AC}" destId="{0A13879D-9429-0741-BA3F-4A8584D22693}" srcOrd="2" destOrd="0" parTransId="{E82D7050-4E91-BF46-A0D9-B4CFD4941765}" sibTransId="{335DA216-09D9-9845-9E4E-246FE15B95DD}"/>
    <dgm:cxn modelId="{6685B6CF-0136-A341-98E2-685FD479BD2C}" srcId="{3EDCEB05-B0E7-794F-B4F4-F34F9736F6EB}" destId="{C4BC0B87-FCFA-E546-A2C9-F1D9E2262861}" srcOrd="0" destOrd="0" parTransId="{2FD297F3-1518-2641-94E7-87A542FC71AE}" sibTransId="{E32E2947-0FF2-7D47-A0E5-2991731D550B}"/>
    <dgm:cxn modelId="{E6FD824A-5B1B-7E4D-9F62-EA92E4A0B6AF}" type="presParOf" srcId="{3A234930-661C-7540-BF32-6E80E72A334F}" destId="{37FD4C1A-FEB4-DD4A-93F1-4D6214697030}" srcOrd="0" destOrd="0" presId="urn:microsoft.com/office/officeart/2009/3/layout/SubStepProcess"/>
    <dgm:cxn modelId="{8E72137B-C879-0744-B077-8C7A7FF77579}" type="presParOf" srcId="{3A234930-661C-7540-BF32-6E80E72A334F}" destId="{BFF735DA-33D5-5047-B2CF-5793286BE9FA}" srcOrd="1" destOrd="0" presId="urn:microsoft.com/office/officeart/2009/3/layout/SubStepProcess"/>
    <dgm:cxn modelId="{2EC0C96E-283E-8E4D-BEAB-AC4A02EE6CA4}" type="presParOf" srcId="{3A234930-661C-7540-BF32-6E80E72A334F}" destId="{3FF14FFB-17D0-4249-B256-51DA97A06D15}" srcOrd="2" destOrd="0" presId="urn:microsoft.com/office/officeart/2009/3/layout/SubStepProcess"/>
    <dgm:cxn modelId="{38DEEEF9-1E56-464A-A3FF-DACCE183D6B0}" type="presParOf" srcId="{3FF14FFB-17D0-4249-B256-51DA97A06D15}" destId="{CC833EA9-74E5-4747-9DB7-EB10C86CCF3E}" srcOrd="0" destOrd="0" presId="urn:microsoft.com/office/officeart/2009/3/layout/SubStepProcess"/>
    <dgm:cxn modelId="{AF35097F-6DCF-A94E-9B5A-214CFBD77246}" type="presParOf" srcId="{3FF14FFB-17D0-4249-B256-51DA97A06D15}" destId="{C59BC8C0-C2A7-5A49-A0B8-7EEE181748D5}" srcOrd="1" destOrd="0" presId="urn:microsoft.com/office/officeart/2009/3/layout/SubStepProcess"/>
    <dgm:cxn modelId="{5AF83A0C-000F-4A4F-8476-DF51D68EDF64}" type="presParOf" srcId="{3FF14FFB-17D0-4249-B256-51DA97A06D15}" destId="{2A9D9DCD-267F-244E-BC06-C55C4CD03F6F}" srcOrd="2" destOrd="0" presId="urn:microsoft.com/office/officeart/2009/3/layout/SubStepProcess"/>
    <dgm:cxn modelId="{0CC6C31E-8A4B-0745-A4E6-C73C6046D1DF}" type="presParOf" srcId="{2A9D9DCD-267F-244E-BC06-C55C4CD03F6F}" destId="{13DA18C3-BDF9-7347-A127-2C5E71385356}" srcOrd="0" destOrd="0" presId="urn:microsoft.com/office/officeart/2009/3/layout/SubStepProcess"/>
    <dgm:cxn modelId="{462039A7-D5B4-BC4B-AEB7-1E6F32A3ADA5}" type="presParOf" srcId="{2A9D9DCD-267F-244E-BC06-C55C4CD03F6F}" destId="{740F3CC9-86FC-BD4E-92E8-16DDB22CD17D}" srcOrd="1" destOrd="0" presId="urn:microsoft.com/office/officeart/2009/3/layout/SubStepProcess"/>
    <dgm:cxn modelId="{D1AAC44E-FC64-5749-A67E-0AF48EA76DE2}" type="presParOf" srcId="{2A9D9DCD-267F-244E-BC06-C55C4CD03F6F}" destId="{8567533E-8022-804D-A301-CBA84824CFDE}" srcOrd="2" destOrd="0" presId="urn:microsoft.com/office/officeart/2009/3/layout/SubStepProcess"/>
    <dgm:cxn modelId="{2C524FDF-73DE-A34F-B9BC-EF28C15CCD54}" type="presParOf" srcId="{2A9D9DCD-267F-244E-BC06-C55C4CD03F6F}" destId="{E61FBB7A-0C16-7A46-8142-A9209A001ECB}" srcOrd="3" destOrd="0" presId="urn:microsoft.com/office/officeart/2009/3/layout/SubStepProcess"/>
    <dgm:cxn modelId="{574D5835-DC8D-5048-BBEF-8D1B4ABF4A59}" type="presParOf" srcId="{2A9D9DCD-267F-244E-BC06-C55C4CD03F6F}" destId="{0D6E13AB-30EA-4E43-9FD7-93436EB2226D}" srcOrd="4" destOrd="0" presId="urn:microsoft.com/office/officeart/2009/3/layout/SubStepProcess"/>
    <dgm:cxn modelId="{F01367AA-4933-B74D-A0D2-086CBB52CED9}" type="presParOf" srcId="{3FF14FFB-17D0-4249-B256-51DA97A06D15}" destId="{B4AF5B18-9B46-1245-B1E6-1FC39900B8A6}" srcOrd="3" destOrd="0" presId="urn:microsoft.com/office/officeart/2009/3/layout/SubStepProcess"/>
    <dgm:cxn modelId="{BD2A648E-DE7C-6A40-AC45-F3135710B5D5}" type="presParOf" srcId="{3FF14FFB-17D0-4249-B256-51DA97A06D15}" destId="{B721F36E-0391-024C-A450-E7A7B23B5C4B}" srcOrd="4" destOrd="0" presId="urn:microsoft.com/office/officeart/2009/3/layout/SubStepProcess"/>
    <dgm:cxn modelId="{BB53964E-A297-094A-BCAD-040B92C85FA1}" type="presParOf" srcId="{3FF14FFB-17D0-4249-B256-51DA97A06D15}" destId="{6A12DABF-9DA2-3246-934E-4731ED85D966}" srcOrd="5" destOrd="0" presId="urn:microsoft.com/office/officeart/2009/3/layout/SubStepProcess"/>
    <dgm:cxn modelId="{062E6039-4FC9-954C-A5D0-7010DAD1590D}" type="presParOf" srcId="{6A12DABF-9DA2-3246-934E-4731ED85D966}" destId="{E060CAB2-DB55-4641-812C-CBDDFCD0DA7D}" srcOrd="0" destOrd="0" presId="urn:microsoft.com/office/officeart/2009/3/layout/SubStepProcess"/>
    <dgm:cxn modelId="{BC0ED950-7951-424C-A87B-2AD673C44495}" type="presParOf" srcId="{6A12DABF-9DA2-3246-934E-4731ED85D966}" destId="{0A802FF6-B21A-5644-9540-DB4CEC22E66C}" srcOrd="1" destOrd="0" presId="urn:microsoft.com/office/officeart/2009/3/layout/SubStepProcess"/>
    <dgm:cxn modelId="{FDD263E3-94A3-A048-A59F-5EDCEB98BF7E}" type="presParOf" srcId="{6A12DABF-9DA2-3246-934E-4731ED85D966}" destId="{47400319-9AD4-884E-AFFE-8598FCDF8D8E}" srcOrd="2" destOrd="0" presId="urn:microsoft.com/office/officeart/2009/3/layout/SubStepProcess"/>
    <dgm:cxn modelId="{4E0964C0-3DA9-5B4E-8C41-15B867419EFE}" type="presParOf" srcId="{6A12DABF-9DA2-3246-934E-4731ED85D966}" destId="{9D3CD4FA-C0FF-024B-BB2B-79BC8BEBA663}" srcOrd="3" destOrd="0" presId="urn:microsoft.com/office/officeart/2009/3/layout/SubStepProcess"/>
    <dgm:cxn modelId="{A8CA35BB-AC5D-4443-8D5B-8E24A9B5B152}" type="presParOf" srcId="{6A12DABF-9DA2-3246-934E-4731ED85D966}" destId="{93676922-0C51-B745-89BD-FDB5471A544B}" srcOrd="4" destOrd="0" presId="urn:microsoft.com/office/officeart/2009/3/layout/SubStepProcess"/>
    <dgm:cxn modelId="{1C64668E-128B-E14C-943A-D3FBFABF7861}" type="presParOf" srcId="{3A234930-661C-7540-BF32-6E80E72A334F}" destId="{AC0CA340-3E49-B64A-B87C-E50867B7AA59}" srcOrd="3" destOrd="0" presId="urn:microsoft.com/office/officeart/2009/3/layout/SubStepProcess"/>
    <dgm:cxn modelId="{FE4D7059-C5DE-9842-A32D-EC791BE19A45}" type="presParOf" srcId="{3A234930-661C-7540-BF32-6E80E72A334F}" destId="{99CFA834-237A-6B4F-80E8-D15373D2D1E2}" srcOrd="4" destOrd="0" presId="urn:microsoft.com/office/officeart/2009/3/layout/SubStepProcess"/>
    <dgm:cxn modelId="{E7A76E47-0DD5-FA42-8CC7-436CEC1F2F2A}" type="presParOf" srcId="{3A234930-661C-7540-BF32-6E80E72A334F}" destId="{4EB3B5C9-AB13-6049-92D7-CE3500D89722}" srcOrd="5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5EA4135-6A2C-E74F-9352-881AC7C6FCCF}" type="doc">
      <dgm:prSet loTypeId="urn:microsoft.com/office/officeart/2009/layout/Reverse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D4811A-8621-004D-A32E-69E0A8B3C907}">
      <dgm:prSet phldrT="[Text]"/>
      <dgm:spPr/>
      <dgm:t>
        <a:bodyPr/>
        <a:lstStyle/>
        <a:p>
          <a:endParaRPr lang="en-US" dirty="0"/>
        </a:p>
        <a:p>
          <a:r>
            <a:rPr lang="en-US" dirty="0"/>
            <a:t>Learning Sessions</a:t>
          </a:r>
        </a:p>
      </dgm:t>
    </dgm:pt>
    <dgm:pt modelId="{3A70FB47-EDB7-2345-8E37-3FA433273E18}" type="parTrans" cxnId="{54157DEB-8808-104D-ADA3-5FAB72B704AF}">
      <dgm:prSet/>
      <dgm:spPr/>
      <dgm:t>
        <a:bodyPr/>
        <a:lstStyle/>
        <a:p>
          <a:endParaRPr lang="en-US"/>
        </a:p>
      </dgm:t>
    </dgm:pt>
    <dgm:pt modelId="{CB45459E-24D4-9B4D-A480-9C790F3F8B2B}" type="sibTrans" cxnId="{54157DEB-8808-104D-ADA3-5FAB72B704AF}">
      <dgm:prSet/>
      <dgm:spPr/>
      <dgm:t>
        <a:bodyPr/>
        <a:lstStyle/>
        <a:p>
          <a:endParaRPr lang="en-US"/>
        </a:p>
      </dgm:t>
    </dgm:pt>
    <dgm:pt modelId="{AED90FB3-6BDE-FD43-9977-0266ABAB8795}">
      <dgm:prSet phldrT="[Text]"/>
      <dgm:spPr/>
      <dgm:t>
        <a:bodyPr/>
        <a:lstStyle/>
        <a:p>
          <a:endParaRPr lang="en-US" dirty="0"/>
        </a:p>
        <a:p>
          <a:r>
            <a:rPr lang="en-US" dirty="0"/>
            <a:t>Site Visits</a:t>
          </a:r>
        </a:p>
      </dgm:t>
    </dgm:pt>
    <dgm:pt modelId="{6E327FC4-1464-6145-93C3-DA4DAE46B271}" type="parTrans" cxnId="{CDB0A072-7173-5447-A3EC-C0D538DEF275}">
      <dgm:prSet/>
      <dgm:spPr/>
      <dgm:t>
        <a:bodyPr/>
        <a:lstStyle/>
        <a:p>
          <a:endParaRPr lang="en-US"/>
        </a:p>
      </dgm:t>
    </dgm:pt>
    <dgm:pt modelId="{AF6BA645-8AC4-1849-8721-FE0D808F6722}" type="sibTrans" cxnId="{CDB0A072-7173-5447-A3EC-C0D538DEF275}">
      <dgm:prSet/>
      <dgm:spPr/>
      <dgm:t>
        <a:bodyPr/>
        <a:lstStyle/>
        <a:p>
          <a:endParaRPr lang="en-US"/>
        </a:p>
      </dgm:t>
    </dgm:pt>
    <dgm:pt modelId="{49B0F683-F433-7E40-8C37-17C4547B33AB}" type="pres">
      <dgm:prSet presAssocID="{35EA4135-6A2C-E74F-9352-881AC7C6FCCF}" presName="Name0" presStyleCnt="0">
        <dgm:presLayoutVars>
          <dgm:chMax val="2"/>
          <dgm:chPref val="2"/>
          <dgm:animLvl val="lvl"/>
        </dgm:presLayoutVars>
      </dgm:prSet>
      <dgm:spPr/>
    </dgm:pt>
    <dgm:pt modelId="{44759413-9754-BD46-81B0-8E304D795546}" type="pres">
      <dgm:prSet presAssocID="{35EA4135-6A2C-E74F-9352-881AC7C6FCCF}" presName="LeftText" presStyleLbl="revTx" presStyleIdx="0" presStyleCnt="0">
        <dgm:presLayoutVars>
          <dgm:bulletEnabled val="1"/>
        </dgm:presLayoutVars>
      </dgm:prSet>
      <dgm:spPr/>
    </dgm:pt>
    <dgm:pt modelId="{5B50F775-0F53-EB4D-9F47-37040F50FFD7}" type="pres">
      <dgm:prSet presAssocID="{35EA4135-6A2C-E74F-9352-881AC7C6FCCF}" presName="LeftNode" presStyleLbl="bgImgPlace1" presStyleIdx="0" presStyleCnt="2">
        <dgm:presLayoutVars>
          <dgm:chMax val="2"/>
          <dgm:chPref val="2"/>
        </dgm:presLayoutVars>
      </dgm:prSet>
      <dgm:spPr/>
    </dgm:pt>
    <dgm:pt modelId="{D3720BFF-4C12-044B-AB3B-2F69B8ABA3B4}" type="pres">
      <dgm:prSet presAssocID="{35EA4135-6A2C-E74F-9352-881AC7C6FCCF}" presName="RightText" presStyleLbl="revTx" presStyleIdx="0" presStyleCnt="0">
        <dgm:presLayoutVars>
          <dgm:bulletEnabled val="1"/>
        </dgm:presLayoutVars>
      </dgm:prSet>
      <dgm:spPr/>
    </dgm:pt>
    <dgm:pt modelId="{9FBCEBAE-5D0D-D34B-A500-2FE41ECD18D2}" type="pres">
      <dgm:prSet presAssocID="{35EA4135-6A2C-E74F-9352-881AC7C6FCCF}" presName="RightNode" presStyleLbl="bgImgPlace1" presStyleIdx="1" presStyleCnt="2">
        <dgm:presLayoutVars>
          <dgm:chMax val="0"/>
          <dgm:chPref val="0"/>
        </dgm:presLayoutVars>
      </dgm:prSet>
      <dgm:spPr/>
    </dgm:pt>
    <dgm:pt modelId="{AD506E10-A6A1-7F4E-AE6B-523A111972B9}" type="pres">
      <dgm:prSet presAssocID="{35EA4135-6A2C-E74F-9352-881AC7C6FCCF}" presName="TopArrow" presStyleLbl="node1" presStyleIdx="0" presStyleCnt="2"/>
      <dgm:spPr/>
    </dgm:pt>
    <dgm:pt modelId="{D26696E2-AC6E-D242-98D6-FDF33D2437D5}" type="pres">
      <dgm:prSet presAssocID="{35EA4135-6A2C-E74F-9352-881AC7C6FCCF}" presName="BottomArrow" presStyleLbl="node1" presStyleIdx="1" presStyleCnt="2"/>
      <dgm:spPr/>
    </dgm:pt>
  </dgm:ptLst>
  <dgm:cxnLst>
    <dgm:cxn modelId="{F2EC5C1B-F692-2649-AA01-D387CEDEBA23}" type="presOf" srcId="{35EA4135-6A2C-E74F-9352-881AC7C6FCCF}" destId="{49B0F683-F433-7E40-8C37-17C4547B33AB}" srcOrd="0" destOrd="0" presId="urn:microsoft.com/office/officeart/2009/layout/ReverseList"/>
    <dgm:cxn modelId="{C3BA7921-B88F-6C42-835F-D31E3D54210D}" type="presOf" srcId="{92D4811A-8621-004D-A32E-69E0A8B3C907}" destId="{5B50F775-0F53-EB4D-9F47-37040F50FFD7}" srcOrd="1" destOrd="0" presId="urn:microsoft.com/office/officeart/2009/layout/ReverseList"/>
    <dgm:cxn modelId="{CDB0A072-7173-5447-A3EC-C0D538DEF275}" srcId="{35EA4135-6A2C-E74F-9352-881AC7C6FCCF}" destId="{AED90FB3-6BDE-FD43-9977-0266ABAB8795}" srcOrd="1" destOrd="0" parTransId="{6E327FC4-1464-6145-93C3-DA4DAE46B271}" sibTransId="{AF6BA645-8AC4-1849-8721-FE0D808F6722}"/>
    <dgm:cxn modelId="{3106D4AC-6522-B148-B466-7C5F1681F797}" type="presOf" srcId="{92D4811A-8621-004D-A32E-69E0A8B3C907}" destId="{44759413-9754-BD46-81B0-8E304D795546}" srcOrd="0" destOrd="0" presId="urn:microsoft.com/office/officeart/2009/layout/ReverseList"/>
    <dgm:cxn modelId="{C17CE3C1-D964-8941-93A7-51BE6932C9B4}" type="presOf" srcId="{AED90FB3-6BDE-FD43-9977-0266ABAB8795}" destId="{9FBCEBAE-5D0D-D34B-A500-2FE41ECD18D2}" srcOrd="1" destOrd="0" presId="urn:microsoft.com/office/officeart/2009/layout/ReverseList"/>
    <dgm:cxn modelId="{9980F0C6-5CBF-1841-A103-A807B2A7D00D}" type="presOf" srcId="{AED90FB3-6BDE-FD43-9977-0266ABAB8795}" destId="{D3720BFF-4C12-044B-AB3B-2F69B8ABA3B4}" srcOrd="0" destOrd="0" presId="urn:microsoft.com/office/officeart/2009/layout/ReverseList"/>
    <dgm:cxn modelId="{54157DEB-8808-104D-ADA3-5FAB72B704AF}" srcId="{35EA4135-6A2C-E74F-9352-881AC7C6FCCF}" destId="{92D4811A-8621-004D-A32E-69E0A8B3C907}" srcOrd="0" destOrd="0" parTransId="{3A70FB47-EDB7-2345-8E37-3FA433273E18}" sibTransId="{CB45459E-24D4-9B4D-A480-9C790F3F8B2B}"/>
    <dgm:cxn modelId="{BF0D3839-C85B-BC44-AC0B-4EDB23120461}" type="presParOf" srcId="{49B0F683-F433-7E40-8C37-17C4547B33AB}" destId="{44759413-9754-BD46-81B0-8E304D795546}" srcOrd="0" destOrd="0" presId="urn:microsoft.com/office/officeart/2009/layout/ReverseList"/>
    <dgm:cxn modelId="{D5AE45FA-5AB4-DB41-B209-701D34721CCF}" type="presParOf" srcId="{49B0F683-F433-7E40-8C37-17C4547B33AB}" destId="{5B50F775-0F53-EB4D-9F47-37040F50FFD7}" srcOrd="1" destOrd="0" presId="urn:microsoft.com/office/officeart/2009/layout/ReverseList"/>
    <dgm:cxn modelId="{BFAAFA47-2836-BA41-A891-CDF3C95320A7}" type="presParOf" srcId="{49B0F683-F433-7E40-8C37-17C4547B33AB}" destId="{D3720BFF-4C12-044B-AB3B-2F69B8ABA3B4}" srcOrd="2" destOrd="0" presId="urn:microsoft.com/office/officeart/2009/layout/ReverseList"/>
    <dgm:cxn modelId="{0C2DBE60-51F9-6C4E-B0DB-46F9EC363E6B}" type="presParOf" srcId="{49B0F683-F433-7E40-8C37-17C4547B33AB}" destId="{9FBCEBAE-5D0D-D34B-A500-2FE41ECD18D2}" srcOrd="3" destOrd="0" presId="urn:microsoft.com/office/officeart/2009/layout/ReverseList"/>
    <dgm:cxn modelId="{DF074552-CE41-DC47-B877-D1CF19852F52}" type="presParOf" srcId="{49B0F683-F433-7E40-8C37-17C4547B33AB}" destId="{AD506E10-A6A1-7F4E-AE6B-523A111972B9}" srcOrd="4" destOrd="0" presId="urn:microsoft.com/office/officeart/2009/layout/ReverseList"/>
    <dgm:cxn modelId="{4DB7985C-5A96-454E-9AC1-04AE59B61BD3}" type="presParOf" srcId="{49B0F683-F433-7E40-8C37-17C4547B33AB}" destId="{D26696E2-AC6E-D242-98D6-FDF33D2437D5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869FE8A-5BC0-054E-A457-A56264E8AFFC}" type="doc">
      <dgm:prSet loTypeId="urn:microsoft.com/office/officeart/2005/8/layout/cycle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3820B4-44ED-1E47-8CEA-33E6ADF8716C}">
      <dgm:prSet phldrT="[Text]"/>
      <dgm:spPr/>
      <dgm:t>
        <a:bodyPr/>
        <a:lstStyle/>
        <a:p>
          <a:r>
            <a:rPr lang="en-US" dirty="0"/>
            <a:t>LARC FACULTY</a:t>
          </a:r>
        </a:p>
      </dgm:t>
    </dgm:pt>
    <dgm:pt modelId="{A6B654C2-1504-124D-937A-EA76DB97A850}" type="parTrans" cxnId="{63F79F80-5631-8A42-A212-AE56651C0BE3}">
      <dgm:prSet/>
      <dgm:spPr/>
      <dgm:t>
        <a:bodyPr/>
        <a:lstStyle/>
        <a:p>
          <a:endParaRPr lang="en-US"/>
        </a:p>
      </dgm:t>
    </dgm:pt>
    <dgm:pt modelId="{186984F5-6520-1940-84A9-75DD3C725FCF}" type="sibTrans" cxnId="{63F79F80-5631-8A42-A212-AE56651C0BE3}">
      <dgm:prSet/>
      <dgm:spPr/>
      <dgm:t>
        <a:bodyPr/>
        <a:lstStyle/>
        <a:p>
          <a:endParaRPr lang="en-US"/>
        </a:p>
      </dgm:t>
    </dgm:pt>
    <dgm:pt modelId="{3486D580-0823-6746-ACF5-07CB60084EA5}">
      <dgm:prSet phldrT="[Text]"/>
      <dgm:spPr/>
      <dgm:t>
        <a:bodyPr/>
        <a:lstStyle/>
        <a:p>
          <a:r>
            <a:rPr lang="en-US" dirty="0"/>
            <a:t>COACH D</a:t>
          </a:r>
        </a:p>
      </dgm:t>
    </dgm:pt>
    <dgm:pt modelId="{778C4BC6-E9E1-E449-8AD6-88856CB6D3D3}" type="parTrans" cxnId="{7EA032ED-6083-7A46-BCF3-9175272A5788}">
      <dgm:prSet/>
      <dgm:spPr/>
      <dgm:t>
        <a:bodyPr/>
        <a:lstStyle/>
        <a:p>
          <a:endParaRPr lang="en-US"/>
        </a:p>
      </dgm:t>
    </dgm:pt>
    <dgm:pt modelId="{1DB6D67C-D79E-6946-8CEF-DD851040C8E4}" type="sibTrans" cxnId="{7EA032ED-6083-7A46-BCF3-9175272A5788}">
      <dgm:prSet/>
      <dgm:spPr/>
      <dgm:t>
        <a:bodyPr/>
        <a:lstStyle/>
        <a:p>
          <a:endParaRPr lang="en-US"/>
        </a:p>
      </dgm:t>
    </dgm:pt>
    <dgm:pt modelId="{47885C9B-5BDE-0548-90E9-55A36D42B9E4}">
      <dgm:prSet phldrT="[Text]"/>
      <dgm:spPr/>
      <dgm:t>
        <a:bodyPr/>
        <a:lstStyle/>
        <a:p>
          <a:r>
            <a:rPr lang="en-US" dirty="0"/>
            <a:t>COACH C</a:t>
          </a:r>
        </a:p>
      </dgm:t>
    </dgm:pt>
    <dgm:pt modelId="{CDD29626-DFF3-0C41-A092-3BF868EA75E7}" type="parTrans" cxnId="{06D328F6-FFC6-5B4A-ADB0-04A5773028DA}">
      <dgm:prSet/>
      <dgm:spPr/>
      <dgm:t>
        <a:bodyPr/>
        <a:lstStyle/>
        <a:p>
          <a:endParaRPr lang="en-US"/>
        </a:p>
      </dgm:t>
    </dgm:pt>
    <dgm:pt modelId="{454804EA-FF56-CD46-9F9B-FB18E368D22D}" type="sibTrans" cxnId="{06D328F6-FFC6-5B4A-ADB0-04A5773028DA}">
      <dgm:prSet/>
      <dgm:spPr/>
      <dgm:t>
        <a:bodyPr/>
        <a:lstStyle/>
        <a:p>
          <a:endParaRPr lang="en-US"/>
        </a:p>
      </dgm:t>
    </dgm:pt>
    <dgm:pt modelId="{E64191F2-726C-4440-891A-C7AE31B56669}">
      <dgm:prSet phldrT="[Text]"/>
      <dgm:spPr/>
      <dgm:t>
        <a:bodyPr/>
        <a:lstStyle/>
        <a:p>
          <a:r>
            <a:rPr lang="en-US" dirty="0"/>
            <a:t>COACH B</a:t>
          </a:r>
        </a:p>
      </dgm:t>
    </dgm:pt>
    <dgm:pt modelId="{C6A2CE28-1AC1-E94A-921F-7F9B983074D4}" type="parTrans" cxnId="{E096A80F-14E2-4C4C-B9AB-86A99D7BDD36}">
      <dgm:prSet/>
      <dgm:spPr/>
      <dgm:t>
        <a:bodyPr/>
        <a:lstStyle/>
        <a:p>
          <a:endParaRPr lang="en-US"/>
        </a:p>
      </dgm:t>
    </dgm:pt>
    <dgm:pt modelId="{2B4716E9-06E0-EF4B-B4D5-E2BF894E9AE4}" type="sibTrans" cxnId="{E096A80F-14E2-4C4C-B9AB-86A99D7BDD36}">
      <dgm:prSet/>
      <dgm:spPr/>
      <dgm:t>
        <a:bodyPr/>
        <a:lstStyle/>
        <a:p>
          <a:endParaRPr lang="en-US"/>
        </a:p>
      </dgm:t>
    </dgm:pt>
    <dgm:pt modelId="{31D60F32-069E-A74C-8FC4-7F07023FC2D4}">
      <dgm:prSet phldrT="[Text]"/>
      <dgm:spPr/>
      <dgm:t>
        <a:bodyPr/>
        <a:lstStyle/>
        <a:p>
          <a:r>
            <a:rPr lang="en-US" dirty="0"/>
            <a:t>COACH A</a:t>
          </a:r>
        </a:p>
      </dgm:t>
    </dgm:pt>
    <dgm:pt modelId="{20365DCF-1B0D-3249-AB63-979B869A8691}" type="parTrans" cxnId="{3F9E4129-283D-2C47-957A-9F632F7395F4}">
      <dgm:prSet/>
      <dgm:spPr/>
      <dgm:t>
        <a:bodyPr/>
        <a:lstStyle/>
        <a:p>
          <a:endParaRPr lang="en-US"/>
        </a:p>
      </dgm:t>
    </dgm:pt>
    <dgm:pt modelId="{B285425D-C446-8F45-BEAD-FFF9C0530913}" type="sibTrans" cxnId="{3F9E4129-283D-2C47-957A-9F632F7395F4}">
      <dgm:prSet/>
      <dgm:spPr/>
      <dgm:t>
        <a:bodyPr/>
        <a:lstStyle/>
        <a:p>
          <a:endParaRPr lang="en-US"/>
        </a:p>
      </dgm:t>
    </dgm:pt>
    <dgm:pt modelId="{ACB2E994-3A36-DF42-8FE3-9FA95C8F0B6F}" type="pres">
      <dgm:prSet presAssocID="{6869FE8A-5BC0-054E-A457-A56264E8AFFC}" presName="cycle" presStyleCnt="0">
        <dgm:presLayoutVars>
          <dgm:dir/>
          <dgm:resizeHandles val="exact"/>
        </dgm:presLayoutVars>
      </dgm:prSet>
      <dgm:spPr/>
    </dgm:pt>
    <dgm:pt modelId="{89BA93CC-75B3-C14B-8AA5-27561B6DB20F}" type="pres">
      <dgm:prSet presAssocID="{5D3820B4-44ED-1E47-8CEA-33E6ADF8716C}" presName="node" presStyleLbl="node1" presStyleIdx="0" presStyleCnt="5">
        <dgm:presLayoutVars>
          <dgm:bulletEnabled val="1"/>
        </dgm:presLayoutVars>
      </dgm:prSet>
      <dgm:spPr/>
    </dgm:pt>
    <dgm:pt modelId="{480E4DEA-C946-5944-A31E-9455EFFF452C}" type="pres">
      <dgm:prSet presAssocID="{5D3820B4-44ED-1E47-8CEA-33E6ADF8716C}" presName="spNode" presStyleCnt="0"/>
      <dgm:spPr/>
    </dgm:pt>
    <dgm:pt modelId="{7A743966-4372-9D48-90C9-0E2656E276F6}" type="pres">
      <dgm:prSet presAssocID="{186984F5-6520-1940-84A9-75DD3C725FCF}" presName="sibTrans" presStyleLbl="sibTrans1D1" presStyleIdx="0" presStyleCnt="5"/>
      <dgm:spPr/>
    </dgm:pt>
    <dgm:pt modelId="{295B33EF-0F85-4A47-922B-F17ABCF22B4B}" type="pres">
      <dgm:prSet presAssocID="{3486D580-0823-6746-ACF5-07CB60084EA5}" presName="node" presStyleLbl="node1" presStyleIdx="1" presStyleCnt="5">
        <dgm:presLayoutVars>
          <dgm:bulletEnabled val="1"/>
        </dgm:presLayoutVars>
      </dgm:prSet>
      <dgm:spPr/>
    </dgm:pt>
    <dgm:pt modelId="{861AF60F-89D2-0446-BAEB-F3087CE94C4E}" type="pres">
      <dgm:prSet presAssocID="{3486D580-0823-6746-ACF5-07CB60084EA5}" presName="spNode" presStyleCnt="0"/>
      <dgm:spPr/>
    </dgm:pt>
    <dgm:pt modelId="{7B60439F-C214-D64E-8CF3-EFD92ECD68E7}" type="pres">
      <dgm:prSet presAssocID="{1DB6D67C-D79E-6946-8CEF-DD851040C8E4}" presName="sibTrans" presStyleLbl="sibTrans1D1" presStyleIdx="1" presStyleCnt="5"/>
      <dgm:spPr/>
    </dgm:pt>
    <dgm:pt modelId="{0743276E-8447-3643-A6F8-0C24BC733CA1}" type="pres">
      <dgm:prSet presAssocID="{47885C9B-5BDE-0548-90E9-55A36D42B9E4}" presName="node" presStyleLbl="node1" presStyleIdx="2" presStyleCnt="5">
        <dgm:presLayoutVars>
          <dgm:bulletEnabled val="1"/>
        </dgm:presLayoutVars>
      </dgm:prSet>
      <dgm:spPr/>
    </dgm:pt>
    <dgm:pt modelId="{0D71C3E5-29F1-E64A-866C-CF9D472609B7}" type="pres">
      <dgm:prSet presAssocID="{47885C9B-5BDE-0548-90E9-55A36D42B9E4}" presName="spNode" presStyleCnt="0"/>
      <dgm:spPr/>
    </dgm:pt>
    <dgm:pt modelId="{C235A1F4-DBBC-474E-A42F-05155E0C07DF}" type="pres">
      <dgm:prSet presAssocID="{454804EA-FF56-CD46-9F9B-FB18E368D22D}" presName="sibTrans" presStyleLbl="sibTrans1D1" presStyleIdx="2" presStyleCnt="5"/>
      <dgm:spPr/>
    </dgm:pt>
    <dgm:pt modelId="{9E79C9D9-4EEC-F240-8922-FF67C4233256}" type="pres">
      <dgm:prSet presAssocID="{E64191F2-726C-4440-891A-C7AE31B56669}" presName="node" presStyleLbl="node1" presStyleIdx="3" presStyleCnt="5">
        <dgm:presLayoutVars>
          <dgm:bulletEnabled val="1"/>
        </dgm:presLayoutVars>
      </dgm:prSet>
      <dgm:spPr/>
    </dgm:pt>
    <dgm:pt modelId="{EFC886CA-43E7-4C41-9C89-A93A197C9859}" type="pres">
      <dgm:prSet presAssocID="{E64191F2-726C-4440-891A-C7AE31B56669}" presName="spNode" presStyleCnt="0"/>
      <dgm:spPr/>
    </dgm:pt>
    <dgm:pt modelId="{2977CC6A-88CB-EE43-9918-FA3C93DCC9FF}" type="pres">
      <dgm:prSet presAssocID="{2B4716E9-06E0-EF4B-B4D5-E2BF894E9AE4}" presName="sibTrans" presStyleLbl="sibTrans1D1" presStyleIdx="3" presStyleCnt="5"/>
      <dgm:spPr/>
    </dgm:pt>
    <dgm:pt modelId="{F945613F-D8DC-C04D-9DC6-18D0B23B0E91}" type="pres">
      <dgm:prSet presAssocID="{31D60F32-069E-A74C-8FC4-7F07023FC2D4}" presName="node" presStyleLbl="node1" presStyleIdx="4" presStyleCnt="5">
        <dgm:presLayoutVars>
          <dgm:bulletEnabled val="1"/>
        </dgm:presLayoutVars>
      </dgm:prSet>
      <dgm:spPr/>
    </dgm:pt>
    <dgm:pt modelId="{C3C2C000-D495-164E-8083-BA88D4C708D7}" type="pres">
      <dgm:prSet presAssocID="{31D60F32-069E-A74C-8FC4-7F07023FC2D4}" presName="spNode" presStyleCnt="0"/>
      <dgm:spPr/>
    </dgm:pt>
    <dgm:pt modelId="{995BE621-40B5-A847-B47A-613EC7524ABE}" type="pres">
      <dgm:prSet presAssocID="{B285425D-C446-8F45-BEAD-FFF9C0530913}" presName="sibTrans" presStyleLbl="sibTrans1D1" presStyleIdx="4" presStyleCnt="5"/>
      <dgm:spPr/>
    </dgm:pt>
  </dgm:ptLst>
  <dgm:cxnLst>
    <dgm:cxn modelId="{E096A80F-14E2-4C4C-B9AB-86A99D7BDD36}" srcId="{6869FE8A-5BC0-054E-A457-A56264E8AFFC}" destId="{E64191F2-726C-4440-891A-C7AE31B56669}" srcOrd="3" destOrd="0" parTransId="{C6A2CE28-1AC1-E94A-921F-7F9B983074D4}" sibTransId="{2B4716E9-06E0-EF4B-B4D5-E2BF894E9AE4}"/>
    <dgm:cxn modelId="{966F9A10-DF8E-284D-B2DF-E1984BA25B54}" type="presOf" srcId="{3486D580-0823-6746-ACF5-07CB60084EA5}" destId="{295B33EF-0F85-4A47-922B-F17ABCF22B4B}" srcOrd="0" destOrd="0" presId="urn:microsoft.com/office/officeart/2005/8/layout/cycle6"/>
    <dgm:cxn modelId="{3F9E4129-283D-2C47-957A-9F632F7395F4}" srcId="{6869FE8A-5BC0-054E-A457-A56264E8AFFC}" destId="{31D60F32-069E-A74C-8FC4-7F07023FC2D4}" srcOrd="4" destOrd="0" parTransId="{20365DCF-1B0D-3249-AB63-979B869A8691}" sibTransId="{B285425D-C446-8F45-BEAD-FFF9C0530913}"/>
    <dgm:cxn modelId="{A7AA8E39-5674-FD42-A217-9E7CD0971674}" type="presOf" srcId="{1DB6D67C-D79E-6946-8CEF-DD851040C8E4}" destId="{7B60439F-C214-D64E-8CF3-EFD92ECD68E7}" srcOrd="0" destOrd="0" presId="urn:microsoft.com/office/officeart/2005/8/layout/cycle6"/>
    <dgm:cxn modelId="{2924485C-6E16-6E4B-94AE-38E30A362DEA}" type="presOf" srcId="{454804EA-FF56-CD46-9F9B-FB18E368D22D}" destId="{C235A1F4-DBBC-474E-A42F-05155E0C07DF}" srcOrd="0" destOrd="0" presId="urn:microsoft.com/office/officeart/2005/8/layout/cycle6"/>
    <dgm:cxn modelId="{E8489457-6E65-0742-9A2E-A3ECFE998F4E}" type="presOf" srcId="{2B4716E9-06E0-EF4B-B4D5-E2BF894E9AE4}" destId="{2977CC6A-88CB-EE43-9918-FA3C93DCC9FF}" srcOrd="0" destOrd="0" presId="urn:microsoft.com/office/officeart/2005/8/layout/cycle6"/>
    <dgm:cxn modelId="{63F79F80-5631-8A42-A212-AE56651C0BE3}" srcId="{6869FE8A-5BC0-054E-A457-A56264E8AFFC}" destId="{5D3820B4-44ED-1E47-8CEA-33E6ADF8716C}" srcOrd="0" destOrd="0" parTransId="{A6B654C2-1504-124D-937A-EA76DB97A850}" sibTransId="{186984F5-6520-1940-84A9-75DD3C725FCF}"/>
    <dgm:cxn modelId="{1D2F3389-E378-D446-B28F-E47243BD0ABF}" type="presOf" srcId="{31D60F32-069E-A74C-8FC4-7F07023FC2D4}" destId="{F945613F-D8DC-C04D-9DC6-18D0B23B0E91}" srcOrd="0" destOrd="0" presId="urn:microsoft.com/office/officeart/2005/8/layout/cycle6"/>
    <dgm:cxn modelId="{28A5AB90-2452-6844-81E7-AFFFD85B7015}" type="presOf" srcId="{47885C9B-5BDE-0548-90E9-55A36D42B9E4}" destId="{0743276E-8447-3643-A6F8-0C24BC733CA1}" srcOrd="0" destOrd="0" presId="urn:microsoft.com/office/officeart/2005/8/layout/cycle6"/>
    <dgm:cxn modelId="{A583ABAD-C896-2F41-8497-10C8118FC88B}" type="presOf" srcId="{E64191F2-726C-4440-891A-C7AE31B56669}" destId="{9E79C9D9-4EEC-F240-8922-FF67C4233256}" srcOrd="0" destOrd="0" presId="urn:microsoft.com/office/officeart/2005/8/layout/cycle6"/>
    <dgm:cxn modelId="{73122BB1-01D2-BC44-AAA1-4EB7F2CB6B11}" type="presOf" srcId="{186984F5-6520-1940-84A9-75DD3C725FCF}" destId="{7A743966-4372-9D48-90C9-0E2656E276F6}" srcOrd="0" destOrd="0" presId="urn:microsoft.com/office/officeart/2005/8/layout/cycle6"/>
    <dgm:cxn modelId="{9479C5B9-1D0A-B540-9306-92DEB8FF0C24}" type="presOf" srcId="{B285425D-C446-8F45-BEAD-FFF9C0530913}" destId="{995BE621-40B5-A847-B47A-613EC7524ABE}" srcOrd="0" destOrd="0" presId="urn:microsoft.com/office/officeart/2005/8/layout/cycle6"/>
    <dgm:cxn modelId="{03B918D6-723B-3D49-BF77-F0DA94E5CE99}" type="presOf" srcId="{6869FE8A-5BC0-054E-A457-A56264E8AFFC}" destId="{ACB2E994-3A36-DF42-8FE3-9FA95C8F0B6F}" srcOrd="0" destOrd="0" presId="urn:microsoft.com/office/officeart/2005/8/layout/cycle6"/>
    <dgm:cxn modelId="{7EA032ED-6083-7A46-BCF3-9175272A5788}" srcId="{6869FE8A-5BC0-054E-A457-A56264E8AFFC}" destId="{3486D580-0823-6746-ACF5-07CB60084EA5}" srcOrd="1" destOrd="0" parTransId="{778C4BC6-E9E1-E449-8AD6-88856CB6D3D3}" sibTransId="{1DB6D67C-D79E-6946-8CEF-DD851040C8E4}"/>
    <dgm:cxn modelId="{825868F0-6673-124E-9A25-D8ED61C230FD}" type="presOf" srcId="{5D3820B4-44ED-1E47-8CEA-33E6ADF8716C}" destId="{89BA93CC-75B3-C14B-8AA5-27561B6DB20F}" srcOrd="0" destOrd="0" presId="urn:microsoft.com/office/officeart/2005/8/layout/cycle6"/>
    <dgm:cxn modelId="{06D328F6-FFC6-5B4A-ADB0-04A5773028DA}" srcId="{6869FE8A-5BC0-054E-A457-A56264E8AFFC}" destId="{47885C9B-5BDE-0548-90E9-55A36D42B9E4}" srcOrd="2" destOrd="0" parTransId="{CDD29626-DFF3-0C41-A092-3BF868EA75E7}" sibTransId="{454804EA-FF56-CD46-9F9B-FB18E368D22D}"/>
    <dgm:cxn modelId="{80FB1F00-64C6-534C-8944-4687C3267E9E}" type="presParOf" srcId="{ACB2E994-3A36-DF42-8FE3-9FA95C8F0B6F}" destId="{89BA93CC-75B3-C14B-8AA5-27561B6DB20F}" srcOrd="0" destOrd="0" presId="urn:microsoft.com/office/officeart/2005/8/layout/cycle6"/>
    <dgm:cxn modelId="{15938DBB-D63A-DD45-9D67-9CC0A1494989}" type="presParOf" srcId="{ACB2E994-3A36-DF42-8FE3-9FA95C8F0B6F}" destId="{480E4DEA-C946-5944-A31E-9455EFFF452C}" srcOrd="1" destOrd="0" presId="urn:microsoft.com/office/officeart/2005/8/layout/cycle6"/>
    <dgm:cxn modelId="{1AD9341A-AA6D-2346-A6FE-D4B4B414A032}" type="presParOf" srcId="{ACB2E994-3A36-DF42-8FE3-9FA95C8F0B6F}" destId="{7A743966-4372-9D48-90C9-0E2656E276F6}" srcOrd="2" destOrd="0" presId="urn:microsoft.com/office/officeart/2005/8/layout/cycle6"/>
    <dgm:cxn modelId="{27E66905-18F0-7F41-ACBD-FDE36F743142}" type="presParOf" srcId="{ACB2E994-3A36-DF42-8FE3-9FA95C8F0B6F}" destId="{295B33EF-0F85-4A47-922B-F17ABCF22B4B}" srcOrd="3" destOrd="0" presId="urn:microsoft.com/office/officeart/2005/8/layout/cycle6"/>
    <dgm:cxn modelId="{B4BB546A-A717-F744-B4CC-E70817B6C899}" type="presParOf" srcId="{ACB2E994-3A36-DF42-8FE3-9FA95C8F0B6F}" destId="{861AF60F-89D2-0446-BAEB-F3087CE94C4E}" srcOrd="4" destOrd="0" presId="urn:microsoft.com/office/officeart/2005/8/layout/cycle6"/>
    <dgm:cxn modelId="{FACA3A3C-D3C9-7B43-8B8D-F83652242F47}" type="presParOf" srcId="{ACB2E994-3A36-DF42-8FE3-9FA95C8F0B6F}" destId="{7B60439F-C214-D64E-8CF3-EFD92ECD68E7}" srcOrd="5" destOrd="0" presId="urn:microsoft.com/office/officeart/2005/8/layout/cycle6"/>
    <dgm:cxn modelId="{15F6D914-55F2-A540-951D-5B3DF4928527}" type="presParOf" srcId="{ACB2E994-3A36-DF42-8FE3-9FA95C8F0B6F}" destId="{0743276E-8447-3643-A6F8-0C24BC733CA1}" srcOrd="6" destOrd="0" presId="urn:microsoft.com/office/officeart/2005/8/layout/cycle6"/>
    <dgm:cxn modelId="{7F65A813-A7C6-F942-90B4-ED6E325BE7C6}" type="presParOf" srcId="{ACB2E994-3A36-DF42-8FE3-9FA95C8F0B6F}" destId="{0D71C3E5-29F1-E64A-866C-CF9D472609B7}" srcOrd="7" destOrd="0" presId="urn:microsoft.com/office/officeart/2005/8/layout/cycle6"/>
    <dgm:cxn modelId="{8D13014E-F82D-8A43-973A-5A43726B4090}" type="presParOf" srcId="{ACB2E994-3A36-DF42-8FE3-9FA95C8F0B6F}" destId="{C235A1F4-DBBC-474E-A42F-05155E0C07DF}" srcOrd="8" destOrd="0" presId="urn:microsoft.com/office/officeart/2005/8/layout/cycle6"/>
    <dgm:cxn modelId="{9BDB2373-4A8D-7F46-8A25-9A491C50E142}" type="presParOf" srcId="{ACB2E994-3A36-DF42-8FE3-9FA95C8F0B6F}" destId="{9E79C9D9-4EEC-F240-8922-FF67C4233256}" srcOrd="9" destOrd="0" presId="urn:microsoft.com/office/officeart/2005/8/layout/cycle6"/>
    <dgm:cxn modelId="{71323B71-10D3-2043-B2BD-8E93F7892E00}" type="presParOf" srcId="{ACB2E994-3A36-DF42-8FE3-9FA95C8F0B6F}" destId="{EFC886CA-43E7-4C41-9C89-A93A197C9859}" srcOrd="10" destOrd="0" presId="urn:microsoft.com/office/officeart/2005/8/layout/cycle6"/>
    <dgm:cxn modelId="{6C6A5312-1476-E849-B974-B794CFF760FE}" type="presParOf" srcId="{ACB2E994-3A36-DF42-8FE3-9FA95C8F0B6F}" destId="{2977CC6A-88CB-EE43-9918-FA3C93DCC9FF}" srcOrd="11" destOrd="0" presId="urn:microsoft.com/office/officeart/2005/8/layout/cycle6"/>
    <dgm:cxn modelId="{13DB045E-3EDD-D647-88AC-2A1B5C4793A3}" type="presParOf" srcId="{ACB2E994-3A36-DF42-8FE3-9FA95C8F0B6F}" destId="{F945613F-D8DC-C04D-9DC6-18D0B23B0E91}" srcOrd="12" destOrd="0" presId="urn:microsoft.com/office/officeart/2005/8/layout/cycle6"/>
    <dgm:cxn modelId="{C58241E6-CE65-8749-99A5-79C8764CED1D}" type="presParOf" srcId="{ACB2E994-3A36-DF42-8FE3-9FA95C8F0B6F}" destId="{C3C2C000-D495-164E-8083-BA88D4C708D7}" srcOrd="13" destOrd="0" presId="urn:microsoft.com/office/officeart/2005/8/layout/cycle6"/>
    <dgm:cxn modelId="{0DEE5487-E1CD-9C4E-ACFD-1B1749A74BAE}" type="presParOf" srcId="{ACB2E994-3A36-DF42-8FE3-9FA95C8F0B6F}" destId="{995BE621-40B5-A847-B47A-613EC7524ABE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FD4C1A-FEB4-DD4A-93F1-4D6214697030}">
      <dsp:nvSpPr>
        <dsp:cNvPr id="0" name=""/>
        <dsp:cNvSpPr/>
      </dsp:nvSpPr>
      <dsp:spPr>
        <a:xfrm>
          <a:off x="0" y="1020599"/>
          <a:ext cx="2183724" cy="237845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Old Process</a:t>
          </a:r>
        </a:p>
      </dsp:txBody>
      <dsp:txXfrm>
        <a:off x="319799" y="1368916"/>
        <a:ext cx="1544126" cy="1681820"/>
      </dsp:txXfrm>
    </dsp:sp>
    <dsp:sp modelId="{CC833EA9-74E5-4747-9DB7-EB10C86CCF3E}">
      <dsp:nvSpPr>
        <dsp:cNvPr id="0" name=""/>
        <dsp:cNvSpPr/>
      </dsp:nvSpPr>
      <dsp:spPr>
        <a:xfrm rot="18976113">
          <a:off x="2128751" y="1730090"/>
          <a:ext cx="111287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12873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9BC8C0-C2A7-5A49-A0B8-7EEE181748D5}">
      <dsp:nvSpPr>
        <dsp:cNvPr id="0" name=""/>
        <dsp:cNvSpPr/>
      </dsp:nvSpPr>
      <dsp:spPr>
        <a:xfrm rot="13720113">
          <a:off x="6461629" y="1729377"/>
          <a:ext cx="102261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2610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67533E-8022-804D-A301-CBA84824CFDE}">
      <dsp:nvSpPr>
        <dsp:cNvPr id="0" name=""/>
        <dsp:cNvSpPr/>
      </dsp:nvSpPr>
      <dsp:spPr>
        <a:xfrm>
          <a:off x="3087263" y="1345437"/>
          <a:ext cx="390279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1FBB7A-0C16-7A46-8142-A9209A001ECB}">
      <dsp:nvSpPr>
        <dsp:cNvPr id="0" name=""/>
        <dsp:cNvSpPr/>
      </dsp:nvSpPr>
      <dsp:spPr>
        <a:xfrm>
          <a:off x="3477542" y="515205"/>
          <a:ext cx="2767438" cy="166046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Tests of </a:t>
          </a:r>
          <a:r>
            <a:rPr lang="en-US" sz="3900" b="1" kern="1200" dirty="0"/>
            <a:t>CHANGE</a:t>
          </a:r>
        </a:p>
      </dsp:txBody>
      <dsp:txXfrm>
        <a:off x="3477542" y="515205"/>
        <a:ext cx="2767438" cy="1660463"/>
      </dsp:txXfrm>
    </dsp:sp>
    <dsp:sp modelId="{0D6E13AB-30EA-4E43-9FD7-93436EB2226D}">
      <dsp:nvSpPr>
        <dsp:cNvPr id="0" name=""/>
        <dsp:cNvSpPr/>
      </dsp:nvSpPr>
      <dsp:spPr>
        <a:xfrm>
          <a:off x="6244981" y="1345437"/>
          <a:ext cx="390279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AF5B18-9B46-1245-B1E6-1FC39900B8A6}">
      <dsp:nvSpPr>
        <dsp:cNvPr id="0" name=""/>
        <dsp:cNvSpPr/>
      </dsp:nvSpPr>
      <dsp:spPr>
        <a:xfrm rot="2482924">
          <a:off x="2149316" y="2651647"/>
          <a:ext cx="107174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71744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21F36E-0391-024C-A450-E7A7B23B5C4B}">
      <dsp:nvSpPr>
        <dsp:cNvPr id="0" name=""/>
        <dsp:cNvSpPr/>
      </dsp:nvSpPr>
      <dsp:spPr>
        <a:xfrm rot="8014189">
          <a:off x="6483011" y="2650934"/>
          <a:ext cx="97984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7984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400319-9AD4-884E-AFFE-8598FCDF8D8E}">
      <dsp:nvSpPr>
        <dsp:cNvPr id="0" name=""/>
        <dsp:cNvSpPr/>
      </dsp:nvSpPr>
      <dsp:spPr>
        <a:xfrm>
          <a:off x="3087263" y="3005900"/>
          <a:ext cx="390279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3CD4FA-C0FF-024B-BB2B-79BC8BEBA663}">
      <dsp:nvSpPr>
        <dsp:cNvPr id="0" name=""/>
        <dsp:cNvSpPr/>
      </dsp:nvSpPr>
      <dsp:spPr>
        <a:xfrm>
          <a:off x="3477542" y="2175669"/>
          <a:ext cx="2767438" cy="166046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900" kern="1200" dirty="0"/>
        </a:p>
      </dsp:txBody>
      <dsp:txXfrm>
        <a:off x="3477542" y="2175669"/>
        <a:ext cx="2767438" cy="1660463"/>
      </dsp:txXfrm>
    </dsp:sp>
    <dsp:sp modelId="{93676922-0C51-B745-89BD-FDB5471A544B}">
      <dsp:nvSpPr>
        <dsp:cNvPr id="0" name=""/>
        <dsp:cNvSpPr/>
      </dsp:nvSpPr>
      <dsp:spPr>
        <a:xfrm>
          <a:off x="6244981" y="3005900"/>
          <a:ext cx="390279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CFA834-237A-6B4F-80E8-D15373D2D1E2}">
      <dsp:nvSpPr>
        <dsp:cNvPr id="0" name=""/>
        <dsp:cNvSpPr/>
      </dsp:nvSpPr>
      <dsp:spPr>
        <a:xfrm>
          <a:off x="7394077" y="923702"/>
          <a:ext cx="2038546" cy="256904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Implement the New </a:t>
          </a:r>
          <a:r>
            <a:rPr lang="en-US" sz="2500" b="1" kern="1200" dirty="0"/>
            <a:t>CHANGE </a:t>
          </a:r>
        </a:p>
      </dsp:txBody>
      <dsp:txXfrm>
        <a:off x="7692615" y="1299930"/>
        <a:ext cx="1441470" cy="1816587"/>
      </dsp:txXfrm>
    </dsp:sp>
    <dsp:sp modelId="{4EB3B5C9-AB13-6049-92D7-CE3500D89722}">
      <dsp:nvSpPr>
        <dsp:cNvPr id="0" name=""/>
        <dsp:cNvSpPr/>
      </dsp:nvSpPr>
      <dsp:spPr>
        <a:xfrm>
          <a:off x="9575331" y="843917"/>
          <a:ext cx="2012869" cy="266350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Sustain the New </a:t>
          </a:r>
          <a:r>
            <a:rPr lang="en-US" sz="2500" b="1" kern="1200" dirty="0"/>
            <a:t>CHANGE</a:t>
          </a:r>
        </a:p>
      </dsp:txBody>
      <dsp:txXfrm>
        <a:off x="9870109" y="1233978"/>
        <a:ext cx="1423313" cy="18833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FD4C1A-FEB4-DD4A-93F1-4D6214697030}">
      <dsp:nvSpPr>
        <dsp:cNvPr id="0" name=""/>
        <dsp:cNvSpPr/>
      </dsp:nvSpPr>
      <dsp:spPr>
        <a:xfrm>
          <a:off x="5505" y="1034510"/>
          <a:ext cx="2282316" cy="22823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Old Process</a:t>
          </a:r>
        </a:p>
      </dsp:txBody>
      <dsp:txXfrm>
        <a:off x="339742" y="1368747"/>
        <a:ext cx="1613842" cy="1613842"/>
      </dsp:txXfrm>
    </dsp:sp>
    <dsp:sp modelId="{CC833EA9-74E5-4747-9DB7-EB10C86CCF3E}">
      <dsp:nvSpPr>
        <dsp:cNvPr id="0" name=""/>
        <dsp:cNvSpPr/>
      </dsp:nvSpPr>
      <dsp:spPr>
        <a:xfrm rot="19041445">
          <a:off x="2257038" y="1860709"/>
          <a:ext cx="7455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557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9BC8C0-C2A7-5A49-A0B8-7EEE181748D5}">
      <dsp:nvSpPr>
        <dsp:cNvPr id="0" name=""/>
        <dsp:cNvSpPr/>
      </dsp:nvSpPr>
      <dsp:spPr>
        <a:xfrm rot="13358555">
          <a:off x="5230669" y="1860709"/>
          <a:ext cx="7455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557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67533E-8022-804D-A301-CBA84824CFDE}">
      <dsp:nvSpPr>
        <dsp:cNvPr id="0" name=""/>
        <dsp:cNvSpPr/>
      </dsp:nvSpPr>
      <dsp:spPr>
        <a:xfrm>
          <a:off x="2904046" y="1608174"/>
          <a:ext cx="266770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1FBB7A-0C16-7A46-8142-A9209A001ECB}">
      <dsp:nvSpPr>
        <dsp:cNvPr id="0" name=""/>
        <dsp:cNvSpPr/>
      </dsp:nvSpPr>
      <dsp:spPr>
        <a:xfrm>
          <a:off x="3170817" y="1040680"/>
          <a:ext cx="1891647" cy="113498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Tests of </a:t>
          </a:r>
          <a:r>
            <a:rPr lang="en-US" sz="2600" b="1" kern="1200" dirty="0"/>
            <a:t>CHANGE</a:t>
          </a:r>
        </a:p>
      </dsp:txBody>
      <dsp:txXfrm>
        <a:off x="3170817" y="1040680"/>
        <a:ext cx="1891647" cy="1134988"/>
      </dsp:txXfrm>
    </dsp:sp>
    <dsp:sp modelId="{0D6E13AB-30EA-4E43-9FD7-93436EB2226D}">
      <dsp:nvSpPr>
        <dsp:cNvPr id="0" name=""/>
        <dsp:cNvSpPr/>
      </dsp:nvSpPr>
      <dsp:spPr>
        <a:xfrm>
          <a:off x="5062465" y="1608174"/>
          <a:ext cx="266770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AF5B18-9B46-1245-B1E6-1FC39900B8A6}">
      <dsp:nvSpPr>
        <dsp:cNvPr id="0" name=""/>
        <dsp:cNvSpPr/>
      </dsp:nvSpPr>
      <dsp:spPr>
        <a:xfrm rot="2558555">
          <a:off x="2257038" y="2490628"/>
          <a:ext cx="7455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557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21F36E-0391-024C-A450-E7A7B23B5C4B}">
      <dsp:nvSpPr>
        <dsp:cNvPr id="0" name=""/>
        <dsp:cNvSpPr/>
      </dsp:nvSpPr>
      <dsp:spPr>
        <a:xfrm rot="8241445">
          <a:off x="5230669" y="2490628"/>
          <a:ext cx="7455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557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400319-9AD4-884E-AFFE-8598FCDF8D8E}">
      <dsp:nvSpPr>
        <dsp:cNvPr id="0" name=""/>
        <dsp:cNvSpPr/>
      </dsp:nvSpPr>
      <dsp:spPr>
        <a:xfrm>
          <a:off x="2904046" y="2743163"/>
          <a:ext cx="266770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3CD4FA-C0FF-024B-BB2B-79BC8BEBA663}">
      <dsp:nvSpPr>
        <dsp:cNvPr id="0" name=""/>
        <dsp:cNvSpPr/>
      </dsp:nvSpPr>
      <dsp:spPr>
        <a:xfrm>
          <a:off x="3170817" y="2175669"/>
          <a:ext cx="1891647" cy="113498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</dsp:txBody>
      <dsp:txXfrm>
        <a:off x="3170817" y="2175669"/>
        <a:ext cx="1891647" cy="1134988"/>
      </dsp:txXfrm>
    </dsp:sp>
    <dsp:sp modelId="{93676922-0C51-B745-89BD-FDB5471A544B}">
      <dsp:nvSpPr>
        <dsp:cNvPr id="0" name=""/>
        <dsp:cNvSpPr/>
      </dsp:nvSpPr>
      <dsp:spPr>
        <a:xfrm>
          <a:off x="5062465" y="2743163"/>
          <a:ext cx="266770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CFA834-237A-6B4F-80E8-D15373D2D1E2}">
      <dsp:nvSpPr>
        <dsp:cNvPr id="0" name=""/>
        <dsp:cNvSpPr/>
      </dsp:nvSpPr>
      <dsp:spPr>
        <a:xfrm>
          <a:off x="5945461" y="1034510"/>
          <a:ext cx="2282316" cy="22823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Implement the New </a:t>
          </a:r>
          <a:r>
            <a:rPr lang="en-US" sz="2800" b="1" kern="1200" dirty="0"/>
            <a:t>CHANGE</a:t>
          </a:r>
        </a:p>
      </dsp:txBody>
      <dsp:txXfrm>
        <a:off x="6279698" y="1368747"/>
        <a:ext cx="1613842" cy="1613842"/>
      </dsp:txXfrm>
    </dsp:sp>
    <dsp:sp modelId="{4EB3B5C9-AB13-6049-92D7-CE3500D89722}">
      <dsp:nvSpPr>
        <dsp:cNvPr id="0" name=""/>
        <dsp:cNvSpPr/>
      </dsp:nvSpPr>
      <dsp:spPr>
        <a:xfrm>
          <a:off x="8227778" y="1034510"/>
          <a:ext cx="2282316" cy="22823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Sustain the New </a:t>
          </a:r>
          <a:r>
            <a:rPr lang="en-US" sz="2800" b="1" kern="1200" dirty="0"/>
            <a:t>CHANGE</a:t>
          </a:r>
        </a:p>
      </dsp:txBody>
      <dsp:txXfrm>
        <a:off x="8562015" y="1368747"/>
        <a:ext cx="1613842" cy="16138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EE724C-400E-EE4C-BC52-92EB05343558}">
      <dsp:nvSpPr>
        <dsp:cNvPr id="0" name=""/>
        <dsp:cNvSpPr/>
      </dsp:nvSpPr>
      <dsp:spPr>
        <a:xfrm>
          <a:off x="2681" y="1232468"/>
          <a:ext cx="1179000" cy="117900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D541B44-9066-8948-BEA1-8855DB1E0F83}">
      <dsp:nvSpPr>
        <dsp:cNvPr id="0" name=""/>
        <dsp:cNvSpPr/>
      </dsp:nvSpPr>
      <dsp:spPr>
        <a:xfrm>
          <a:off x="194611" y="1939868"/>
          <a:ext cx="1179000" cy="1179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Introduction: Webinar</a:t>
          </a:r>
        </a:p>
      </dsp:txBody>
      <dsp:txXfrm>
        <a:off x="229143" y="1974400"/>
        <a:ext cx="1109936" cy="1109936"/>
      </dsp:txXfrm>
    </dsp:sp>
    <dsp:sp modelId="{7B05C065-02FE-2443-AD14-F5ECBFD78D23}">
      <dsp:nvSpPr>
        <dsp:cNvPr id="0" name=""/>
        <dsp:cNvSpPr/>
      </dsp:nvSpPr>
      <dsp:spPr>
        <a:xfrm rot="38902">
          <a:off x="1360105" y="1690020"/>
          <a:ext cx="178440" cy="2832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360107" y="1746376"/>
        <a:ext cx="124908" cy="169979"/>
      </dsp:txXfrm>
    </dsp:sp>
    <dsp:sp modelId="{84F566E7-3CE7-B644-B9AA-06C0BA5ADD25}">
      <dsp:nvSpPr>
        <dsp:cNvPr id="0" name=""/>
        <dsp:cNvSpPr/>
      </dsp:nvSpPr>
      <dsp:spPr>
        <a:xfrm>
          <a:off x="1691479" y="1251580"/>
          <a:ext cx="1179000" cy="117900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80FA0DC-0061-E548-9B77-18BAD6104A38}">
      <dsp:nvSpPr>
        <dsp:cNvPr id="0" name=""/>
        <dsp:cNvSpPr/>
      </dsp:nvSpPr>
      <dsp:spPr>
        <a:xfrm>
          <a:off x="1837794" y="1976689"/>
          <a:ext cx="1179000" cy="1179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Smart Start: On-Site Session</a:t>
          </a:r>
        </a:p>
      </dsp:txBody>
      <dsp:txXfrm>
        <a:off x="1872326" y="2011221"/>
        <a:ext cx="1109936" cy="1109936"/>
      </dsp:txXfrm>
    </dsp:sp>
    <dsp:sp modelId="{FEF50D8D-309F-394D-A59F-AA2C303FDE79}">
      <dsp:nvSpPr>
        <dsp:cNvPr id="0" name=""/>
        <dsp:cNvSpPr/>
      </dsp:nvSpPr>
      <dsp:spPr>
        <a:xfrm>
          <a:off x="2973518" y="1699431"/>
          <a:ext cx="103038" cy="2832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973518" y="1756090"/>
        <a:ext cx="72127" cy="169979"/>
      </dsp:txXfrm>
    </dsp:sp>
    <dsp:sp modelId="{99D76E39-0792-4E4B-8DCD-17D1320796F9}">
      <dsp:nvSpPr>
        <dsp:cNvPr id="0" name=""/>
        <dsp:cNvSpPr/>
      </dsp:nvSpPr>
      <dsp:spPr>
        <a:xfrm>
          <a:off x="3164874" y="1251580"/>
          <a:ext cx="1179000" cy="117900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E406446-E950-6D49-A3FE-A8A2DF05E835}">
      <dsp:nvSpPr>
        <dsp:cNvPr id="0" name=""/>
        <dsp:cNvSpPr/>
      </dsp:nvSpPr>
      <dsp:spPr>
        <a:xfrm>
          <a:off x="3285888" y="2008380"/>
          <a:ext cx="1179000" cy="1179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Session I: Define Measure Analyze</a:t>
          </a:r>
        </a:p>
      </dsp:txBody>
      <dsp:txXfrm>
        <a:off x="3320420" y="2042912"/>
        <a:ext cx="1109936" cy="1109936"/>
      </dsp:txXfrm>
    </dsp:sp>
    <dsp:sp modelId="{75E7AED0-D7E9-C547-A8D9-CF2163A0B93D}">
      <dsp:nvSpPr>
        <dsp:cNvPr id="0" name=""/>
        <dsp:cNvSpPr/>
      </dsp:nvSpPr>
      <dsp:spPr>
        <a:xfrm rot="21510151">
          <a:off x="4649707" y="1672026"/>
          <a:ext cx="305989" cy="2832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4649722" y="1729796"/>
        <a:ext cx="221000" cy="169979"/>
      </dsp:txXfrm>
    </dsp:sp>
    <dsp:sp modelId="{337DE204-4DE9-3941-BA7C-D1387175B1DF}">
      <dsp:nvSpPr>
        <dsp:cNvPr id="0" name=""/>
        <dsp:cNvSpPr/>
      </dsp:nvSpPr>
      <dsp:spPr>
        <a:xfrm>
          <a:off x="5217830" y="1197912"/>
          <a:ext cx="1179000" cy="117900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709F89-893D-F44B-8C87-B9FF56EFAF5F}">
      <dsp:nvSpPr>
        <dsp:cNvPr id="0" name=""/>
        <dsp:cNvSpPr/>
      </dsp:nvSpPr>
      <dsp:spPr>
        <a:xfrm>
          <a:off x="5506592" y="1954276"/>
          <a:ext cx="1179000" cy="1179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Session II: Simulation Improve</a:t>
          </a:r>
        </a:p>
      </dsp:txBody>
      <dsp:txXfrm>
        <a:off x="5541124" y="1988808"/>
        <a:ext cx="1109936" cy="1109936"/>
      </dsp:txXfrm>
    </dsp:sp>
    <dsp:sp modelId="{22C98909-CFE6-1D49-9D18-30D2FCFAA8CE}">
      <dsp:nvSpPr>
        <dsp:cNvPr id="0" name=""/>
        <dsp:cNvSpPr/>
      </dsp:nvSpPr>
      <dsp:spPr>
        <a:xfrm rot="21515679">
          <a:off x="6748268" y="1618366"/>
          <a:ext cx="351596" cy="2832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6748281" y="1676067"/>
        <a:ext cx="266607" cy="169979"/>
      </dsp:txXfrm>
    </dsp:sp>
    <dsp:sp modelId="{40B7AFEF-B65F-0242-BD29-38EB453A0B4D}">
      <dsp:nvSpPr>
        <dsp:cNvPr id="0" name=""/>
        <dsp:cNvSpPr/>
      </dsp:nvSpPr>
      <dsp:spPr>
        <a:xfrm>
          <a:off x="7401089" y="1144350"/>
          <a:ext cx="1179000" cy="117900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BF06A4D-448C-7345-A066-8D6C4BB9FC08}">
      <dsp:nvSpPr>
        <dsp:cNvPr id="0" name=""/>
        <dsp:cNvSpPr/>
      </dsp:nvSpPr>
      <dsp:spPr>
        <a:xfrm>
          <a:off x="7653455" y="1984553"/>
          <a:ext cx="1179000" cy="1179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Session III: Control Share/Report</a:t>
          </a:r>
        </a:p>
      </dsp:txBody>
      <dsp:txXfrm>
        <a:off x="7687987" y="2019085"/>
        <a:ext cx="1109936" cy="1109936"/>
      </dsp:txXfrm>
    </dsp:sp>
    <dsp:sp modelId="{97127E21-451E-514C-832C-129C73B6F65F}">
      <dsp:nvSpPr>
        <dsp:cNvPr id="0" name=""/>
        <dsp:cNvSpPr/>
      </dsp:nvSpPr>
      <dsp:spPr>
        <a:xfrm rot="173859">
          <a:off x="8776628" y="1636972"/>
          <a:ext cx="196916" cy="2832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8776666" y="1692138"/>
        <a:ext cx="137841" cy="169979"/>
      </dsp:txXfrm>
    </dsp:sp>
    <dsp:sp modelId="{036B8B57-A2D3-5748-A8CA-4B5DACEFC011}">
      <dsp:nvSpPr>
        <dsp:cNvPr id="0" name=""/>
        <dsp:cNvSpPr/>
      </dsp:nvSpPr>
      <dsp:spPr>
        <a:xfrm>
          <a:off x="9141988" y="1232468"/>
          <a:ext cx="1179000" cy="117900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B3DCBA3-CFA4-BF4E-8AAB-98CE62A2D427}">
      <dsp:nvSpPr>
        <dsp:cNvPr id="0" name=""/>
        <dsp:cNvSpPr/>
      </dsp:nvSpPr>
      <dsp:spPr>
        <a:xfrm>
          <a:off x="9333918" y="1939868"/>
          <a:ext cx="1179000" cy="1179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Report </a:t>
          </a:r>
        </a:p>
      </dsp:txBody>
      <dsp:txXfrm>
        <a:off x="9368450" y="1974400"/>
        <a:ext cx="1109936" cy="11099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D1D33-A972-483E-ADBB-7E8007B092F9}">
      <dsp:nvSpPr>
        <dsp:cNvPr id="0" name=""/>
        <dsp:cNvSpPr/>
      </dsp:nvSpPr>
      <dsp:spPr>
        <a:xfrm>
          <a:off x="7241" y="2100149"/>
          <a:ext cx="1582625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Introduction Webinar</a:t>
          </a:r>
        </a:p>
      </dsp:txBody>
      <dsp:txXfrm>
        <a:off x="36357" y="2129265"/>
        <a:ext cx="1524393" cy="935854"/>
      </dsp:txXfrm>
    </dsp:sp>
    <dsp:sp modelId="{1F93337B-932D-4E54-8F52-8B92D231DFCF}">
      <dsp:nvSpPr>
        <dsp:cNvPr id="0" name=""/>
        <dsp:cNvSpPr/>
      </dsp:nvSpPr>
      <dsp:spPr>
        <a:xfrm rot="13445">
          <a:off x="1541403" y="2405480"/>
          <a:ext cx="832489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541403" y="2483748"/>
        <a:ext cx="714742" cy="235495"/>
      </dsp:txXfrm>
    </dsp:sp>
    <dsp:sp modelId="{7E60DF0D-92DC-4F97-B849-12DF08D95F45}">
      <dsp:nvSpPr>
        <dsp:cNvPr id="0" name=""/>
        <dsp:cNvSpPr/>
      </dsp:nvSpPr>
      <dsp:spPr>
        <a:xfrm>
          <a:off x="2304003" y="2107793"/>
          <a:ext cx="898250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Launch</a:t>
          </a:r>
        </a:p>
      </dsp:txBody>
      <dsp:txXfrm>
        <a:off x="2330312" y="2134102"/>
        <a:ext cx="845632" cy="941468"/>
      </dsp:txXfrm>
    </dsp:sp>
    <dsp:sp modelId="{E51094B2-0E55-499E-8ED2-5C2633E919E8}">
      <dsp:nvSpPr>
        <dsp:cNvPr id="0" name=""/>
        <dsp:cNvSpPr/>
      </dsp:nvSpPr>
      <dsp:spPr>
        <a:xfrm>
          <a:off x="3240450" y="2408591"/>
          <a:ext cx="443353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240450" y="2487089"/>
        <a:ext cx="325606" cy="235495"/>
      </dsp:txXfrm>
    </dsp:sp>
    <dsp:sp modelId="{2C832C09-9756-446C-A378-B0317D69E68A}">
      <dsp:nvSpPr>
        <dsp:cNvPr id="0" name=""/>
        <dsp:cNvSpPr/>
      </dsp:nvSpPr>
      <dsp:spPr>
        <a:xfrm>
          <a:off x="3706860" y="2107793"/>
          <a:ext cx="1135644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700" b="1" kern="1200" dirty="0"/>
            <a:t>Smart Start </a:t>
          </a:r>
        </a:p>
        <a:p>
          <a:pPr marL="0" lvl="0" indent="0" algn="ctr" defTabSz="75565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700" b="1" kern="1200" dirty="0"/>
            <a:t>(on site)</a:t>
          </a:r>
        </a:p>
      </dsp:txBody>
      <dsp:txXfrm>
        <a:off x="3735976" y="2136909"/>
        <a:ext cx="1077412" cy="935854"/>
      </dsp:txXfrm>
    </dsp:sp>
    <dsp:sp modelId="{698DF999-4257-4DD0-BF5E-44CD862218BE}">
      <dsp:nvSpPr>
        <dsp:cNvPr id="0" name=""/>
        <dsp:cNvSpPr/>
      </dsp:nvSpPr>
      <dsp:spPr>
        <a:xfrm rot="21594200">
          <a:off x="4818157" y="2407315"/>
          <a:ext cx="425445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818157" y="2485912"/>
        <a:ext cx="307698" cy="235495"/>
      </dsp:txXfrm>
    </dsp:sp>
    <dsp:sp modelId="{7CF9CD6C-8EB3-439A-BABA-39A3848F45CA}">
      <dsp:nvSpPr>
        <dsp:cNvPr id="0" name=""/>
        <dsp:cNvSpPr/>
      </dsp:nvSpPr>
      <dsp:spPr>
        <a:xfrm>
          <a:off x="5208282" y="2105467"/>
          <a:ext cx="890116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Session</a:t>
          </a:r>
          <a:r>
            <a:rPr lang="en-US" sz="1700" kern="1200" dirty="0"/>
            <a:t> I</a:t>
          </a:r>
        </a:p>
      </dsp:txBody>
      <dsp:txXfrm>
        <a:off x="5234353" y="2131538"/>
        <a:ext cx="837974" cy="941944"/>
      </dsp:txXfrm>
    </dsp:sp>
    <dsp:sp modelId="{586D0A0E-41E6-4B39-9F2E-D5BA40AC1F65}">
      <dsp:nvSpPr>
        <dsp:cNvPr id="0" name=""/>
        <dsp:cNvSpPr/>
      </dsp:nvSpPr>
      <dsp:spPr>
        <a:xfrm rot="16508">
          <a:off x="6140070" y="2410650"/>
          <a:ext cx="852761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6140071" y="2488865"/>
        <a:ext cx="735014" cy="235495"/>
      </dsp:txXfrm>
    </dsp:sp>
    <dsp:sp modelId="{8B21BA1A-DBAC-48C2-8953-00052DD67D6E}">
      <dsp:nvSpPr>
        <dsp:cNvPr id="0" name=""/>
        <dsp:cNvSpPr/>
      </dsp:nvSpPr>
      <dsp:spPr>
        <a:xfrm>
          <a:off x="7007238" y="2114106"/>
          <a:ext cx="890116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Session</a:t>
          </a:r>
          <a:r>
            <a:rPr lang="en-US" sz="1700" kern="1200" dirty="0"/>
            <a:t> II</a:t>
          </a:r>
        </a:p>
      </dsp:txBody>
      <dsp:txXfrm>
        <a:off x="7033309" y="2140177"/>
        <a:ext cx="837974" cy="941944"/>
      </dsp:txXfrm>
    </dsp:sp>
    <dsp:sp modelId="{BBE8DF3D-2CE1-4DCE-A619-4DD73D7E1952}">
      <dsp:nvSpPr>
        <dsp:cNvPr id="0" name=""/>
        <dsp:cNvSpPr/>
      </dsp:nvSpPr>
      <dsp:spPr>
        <a:xfrm rot="8071">
          <a:off x="7934307" y="2417150"/>
          <a:ext cx="949944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7934307" y="2495510"/>
        <a:ext cx="832197" cy="235495"/>
      </dsp:txXfrm>
    </dsp:sp>
    <dsp:sp modelId="{E4502423-6C7F-492E-8842-EA6AD00CE86C}">
      <dsp:nvSpPr>
        <dsp:cNvPr id="0" name=""/>
        <dsp:cNvSpPr/>
      </dsp:nvSpPr>
      <dsp:spPr>
        <a:xfrm>
          <a:off x="8891383" y="2118529"/>
          <a:ext cx="890116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Session</a:t>
          </a:r>
          <a:r>
            <a:rPr lang="en-US" sz="1700" kern="1200" dirty="0"/>
            <a:t> III</a:t>
          </a:r>
        </a:p>
      </dsp:txBody>
      <dsp:txXfrm>
        <a:off x="8917454" y="2144600"/>
        <a:ext cx="837974" cy="941944"/>
      </dsp:txXfrm>
    </dsp:sp>
    <dsp:sp modelId="{C0097FDC-C2F1-4B8D-9E5B-0AB7D1731928}">
      <dsp:nvSpPr>
        <dsp:cNvPr id="0" name=""/>
        <dsp:cNvSpPr/>
      </dsp:nvSpPr>
      <dsp:spPr>
        <a:xfrm rot="21552308">
          <a:off x="9761261" y="2410982"/>
          <a:ext cx="353369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9761266" y="2490215"/>
        <a:ext cx="247358" cy="235495"/>
      </dsp:txXfrm>
    </dsp:sp>
    <dsp:sp modelId="{24367884-CF17-4FB9-8756-4881EEAE78D7}">
      <dsp:nvSpPr>
        <dsp:cNvPr id="0" name=""/>
        <dsp:cNvSpPr/>
      </dsp:nvSpPr>
      <dsp:spPr>
        <a:xfrm>
          <a:off x="10085280" y="2101232"/>
          <a:ext cx="995803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Final Report</a:t>
          </a:r>
        </a:p>
      </dsp:txBody>
      <dsp:txXfrm>
        <a:off x="10114396" y="2130348"/>
        <a:ext cx="937571" cy="9358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D1D33-A972-483E-ADBB-7E8007B092F9}">
      <dsp:nvSpPr>
        <dsp:cNvPr id="0" name=""/>
        <dsp:cNvSpPr/>
      </dsp:nvSpPr>
      <dsp:spPr>
        <a:xfrm>
          <a:off x="7241" y="2100149"/>
          <a:ext cx="1582625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Introduction Webinar</a:t>
          </a:r>
        </a:p>
      </dsp:txBody>
      <dsp:txXfrm>
        <a:off x="36357" y="2129265"/>
        <a:ext cx="1524393" cy="935854"/>
      </dsp:txXfrm>
    </dsp:sp>
    <dsp:sp modelId="{1F93337B-932D-4E54-8F52-8B92D231DFCF}">
      <dsp:nvSpPr>
        <dsp:cNvPr id="0" name=""/>
        <dsp:cNvSpPr/>
      </dsp:nvSpPr>
      <dsp:spPr>
        <a:xfrm rot="13445">
          <a:off x="1541403" y="2405480"/>
          <a:ext cx="832489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541403" y="2483748"/>
        <a:ext cx="714742" cy="235495"/>
      </dsp:txXfrm>
    </dsp:sp>
    <dsp:sp modelId="{7E60DF0D-92DC-4F97-B849-12DF08D95F45}">
      <dsp:nvSpPr>
        <dsp:cNvPr id="0" name=""/>
        <dsp:cNvSpPr/>
      </dsp:nvSpPr>
      <dsp:spPr>
        <a:xfrm>
          <a:off x="2304003" y="2107793"/>
          <a:ext cx="898250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Launch</a:t>
          </a:r>
        </a:p>
      </dsp:txBody>
      <dsp:txXfrm>
        <a:off x="2330312" y="2134102"/>
        <a:ext cx="845632" cy="941468"/>
      </dsp:txXfrm>
    </dsp:sp>
    <dsp:sp modelId="{E51094B2-0E55-499E-8ED2-5C2633E919E8}">
      <dsp:nvSpPr>
        <dsp:cNvPr id="0" name=""/>
        <dsp:cNvSpPr/>
      </dsp:nvSpPr>
      <dsp:spPr>
        <a:xfrm>
          <a:off x="3240450" y="2408591"/>
          <a:ext cx="443353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240450" y="2487089"/>
        <a:ext cx="325606" cy="235495"/>
      </dsp:txXfrm>
    </dsp:sp>
    <dsp:sp modelId="{2C832C09-9756-446C-A378-B0317D69E68A}">
      <dsp:nvSpPr>
        <dsp:cNvPr id="0" name=""/>
        <dsp:cNvSpPr/>
      </dsp:nvSpPr>
      <dsp:spPr>
        <a:xfrm>
          <a:off x="3706860" y="2107793"/>
          <a:ext cx="1135644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700" b="1" kern="1200" dirty="0"/>
            <a:t>Smart Start </a:t>
          </a:r>
        </a:p>
        <a:p>
          <a:pPr marL="0" lvl="0" indent="0" algn="ctr" defTabSz="75565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700" b="1" kern="1200" dirty="0"/>
            <a:t>(on site)</a:t>
          </a:r>
        </a:p>
      </dsp:txBody>
      <dsp:txXfrm>
        <a:off x="3735976" y="2136909"/>
        <a:ext cx="1077412" cy="935854"/>
      </dsp:txXfrm>
    </dsp:sp>
    <dsp:sp modelId="{698DF999-4257-4DD0-BF5E-44CD862218BE}">
      <dsp:nvSpPr>
        <dsp:cNvPr id="0" name=""/>
        <dsp:cNvSpPr/>
      </dsp:nvSpPr>
      <dsp:spPr>
        <a:xfrm rot="21594200">
          <a:off x="4818157" y="2407315"/>
          <a:ext cx="425445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818157" y="2485912"/>
        <a:ext cx="307698" cy="235495"/>
      </dsp:txXfrm>
    </dsp:sp>
    <dsp:sp modelId="{7CF9CD6C-8EB3-439A-BABA-39A3848F45CA}">
      <dsp:nvSpPr>
        <dsp:cNvPr id="0" name=""/>
        <dsp:cNvSpPr/>
      </dsp:nvSpPr>
      <dsp:spPr>
        <a:xfrm>
          <a:off x="5208282" y="2105467"/>
          <a:ext cx="890116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Session</a:t>
          </a:r>
          <a:r>
            <a:rPr lang="en-US" sz="1700" kern="1200" dirty="0"/>
            <a:t> I</a:t>
          </a:r>
        </a:p>
      </dsp:txBody>
      <dsp:txXfrm>
        <a:off x="5234353" y="2131538"/>
        <a:ext cx="837974" cy="941944"/>
      </dsp:txXfrm>
    </dsp:sp>
    <dsp:sp modelId="{586D0A0E-41E6-4B39-9F2E-D5BA40AC1F65}">
      <dsp:nvSpPr>
        <dsp:cNvPr id="0" name=""/>
        <dsp:cNvSpPr/>
      </dsp:nvSpPr>
      <dsp:spPr>
        <a:xfrm rot="16508">
          <a:off x="6140070" y="2410650"/>
          <a:ext cx="852761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6140071" y="2488865"/>
        <a:ext cx="735014" cy="235495"/>
      </dsp:txXfrm>
    </dsp:sp>
    <dsp:sp modelId="{8B21BA1A-DBAC-48C2-8953-00052DD67D6E}">
      <dsp:nvSpPr>
        <dsp:cNvPr id="0" name=""/>
        <dsp:cNvSpPr/>
      </dsp:nvSpPr>
      <dsp:spPr>
        <a:xfrm>
          <a:off x="7007238" y="2114106"/>
          <a:ext cx="890116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Session</a:t>
          </a:r>
          <a:r>
            <a:rPr lang="en-US" sz="1700" kern="1200" dirty="0"/>
            <a:t> II</a:t>
          </a:r>
        </a:p>
      </dsp:txBody>
      <dsp:txXfrm>
        <a:off x="7033309" y="2140177"/>
        <a:ext cx="837974" cy="941944"/>
      </dsp:txXfrm>
    </dsp:sp>
    <dsp:sp modelId="{BBE8DF3D-2CE1-4DCE-A619-4DD73D7E1952}">
      <dsp:nvSpPr>
        <dsp:cNvPr id="0" name=""/>
        <dsp:cNvSpPr/>
      </dsp:nvSpPr>
      <dsp:spPr>
        <a:xfrm rot="8071">
          <a:off x="7934307" y="2417150"/>
          <a:ext cx="949944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7934307" y="2495510"/>
        <a:ext cx="832197" cy="235495"/>
      </dsp:txXfrm>
    </dsp:sp>
    <dsp:sp modelId="{E4502423-6C7F-492E-8842-EA6AD00CE86C}">
      <dsp:nvSpPr>
        <dsp:cNvPr id="0" name=""/>
        <dsp:cNvSpPr/>
      </dsp:nvSpPr>
      <dsp:spPr>
        <a:xfrm>
          <a:off x="8891383" y="2118529"/>
          <a:ext cx="890116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Session</a:t>
          </a:r>
          <a:r>
            <a:rPr lang="en-US" sz="1700" kern="1200" dirty="0"/>
            <a:t> III</a:t>
          </a:r>
        </a:p>
      </dsp:txBody>
      <dsp:txXfrm>
        <a:off x="8917454" y="2144600"/>
        <a:ext cx="837974" cy="941944"/>
      </dsp:txXfrm>
    </dsp:sp>
    <dsp:sp modelId="{C0097FDC-C2F1-4B8D-9E5B-0AB7D1731928}">
      <dsp:nvSpPr>
        <dsp:cNvPr id="0" name=""/>
        <dsp:cNvSpPr/>
      </dsp:nvSpPr>
      <dsp:spPr>
        <a:xfrm rot="21552308">
          <a:off x="9761261" y="2410982"/>
          <a:ext cx="353369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9761266" y="2490215"/>
        <a:ext cx="247358" cy="235495"/>
      </dsp:txXfrm>
    </dsp:sp>
    <dsp:sp modelId="{24367884-CF17-4FB9-8756-4881EEAE78D7}">
      <dsp:nvSpPr>
        <dsp:cNvPr id="0" name=""/>
        <dsp:cNvSpPr/>
      </dsp:nvSpPr>
      <dsp:spPr>
        <a:xfrm>
          <a:off x="10085280" y="2101232"/>
          <a:ext cx="995803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Final Report</a:t>
          </a:r>
        </a:p>
      </dsp:txBody>
      <dsp:txXfrm>
        <a:off x="10114396" y="2130348"/>
        <a:ext cx="937571" cy="9358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FD4C1A-FEB4-DD4A-93F1-4D6214697030}">
      <dsp:nvSpPr>
        <dsp:cNvPr id="0" name=""/>
        <dsp:cNvSpPr/>
      </dsp:nvSpPr>
      <dsp:spPr>
        <a:xfrm>
          <a:off x="0" y="1020599"/>
          <a:ext cx="2183724" cy="237845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Old Process</a:t>
          </a:r>
        </a:p>
      </dsp:txBody>
      <dsp:txXfrm>
        <a:off x="319799" y="1368916"/>
        <a:ext cx="1544126" cy="1681820"/>
      </dsp:txXfrm>
    </dsp:sp>
    <dsp:sp modelId="{CC833EA9-74E5-4747-9DB7-EB10C86CCF3E}">
      <dsp:nvSpPr>
        <dsp:cNvPr id="0" name=""/>
        <dsp:cNvSpPr/>
      </dsp:nvSpPr>
      <dsp:spPr>
        <a:xfrm rot="18976113">
          <a:off x="2128751" y="1730090"/>
          <a:ext cx="111287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12873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9BC8C0-C2A7-5A49-A0B8-7EEE181748D5}">
      <dsp:nvSpPr>
        <dsp:cNvPr id="0" name=""/>
        <dsp:cNvSpPr/>
      </dsp:nvSpPr>
      <dsp:spPr>
        <a:xfrm rot="13720113">
          <a:off x="6461629" y="1729377"/>
          <a:ext cx="102261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2610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67533E-8022-804D-A301-CBA84824CFDE}">
      <dsp:nvSpPr>
        <dsp:cNvPr id="0" name=""/>
        <dsp:cNvSpPr/>
      </dsp:nvSpPr>
      <dsp:spPr>
        <a:xfrm>
          <a:off x="3087263" y="1345437"/>
          <a:ext cx="390279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1FBB7A-0C16-7A46-8142-A9209A001ECB}">
      <dsp:nvSpPr>
        <dsp:cNvPr id="0" name=""/>
        <dsp:cNvSpPr/>
      </dsp:nvSpPr>
      <dsp:spPr>
        <a:xfrm>
          <a:off x="3477542" y="515205"/>
          <a:ext cx="2767438" cy="166046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Tests of </a:t>
          </a:r>
          <a:r>
            <a:rPr lang="en-US" sz="3900" b="1" kern="1200" dirty="0"/>
            <a:t>CHANGE</a:t>
          </a:r>
        </a:p>
      </dsp:txBody>
      <dsp:txXfrm>
        <a:off x="3477542" y="515205"/>
        <a:ext cx="2767438" cy="1660463"/>
      </dsp:txXfrm>
    </dsp:sp>
    <dsp:sp modelId="{0D6E13AB-30EA-4E43-9FD7-93436EB2226D}">
      <dsp:nvSpPr>
        <dsp:cNvPr id="0" name=""/>
        <dsp:cNvSpPr/>
      </dsp:nvSpPr>
      <dsp:spPr>
        <a:xfrm>
          <a:off x="6244981" y="1345437"/>
          <a:ext cx="390279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AF5B18-9B46-1245-B1E6-1FC39900B8A6}">
      <dsp:nvSpPr>
        <dsp:cNvPr id="0" name=""/>
        <dsp:cNvSpPr/>
      </dsp:nvSpPr>
      <dsp:spPr>
        <a:xfrm rot="2482924">
          <a:off x="2149316" y="2651647"/>
          <a:ext cx="107174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71744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21F36E-0391-024C-A450-E7A7B23B5C4B}">
      <dsp:nvSpPr>
        <dsp:cNvPr id="0" name=""/>
        <dsp:cNvSpPr/>
      </dsp:nvSpPr>
      <dsp:spPr>
        <a:xfrm rot="8014189">
          <a:off x="6483011" y="2650934"/>
          <a:ext cx="97984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7984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400319-9AD4-884E-AFFE-8598FCDF8D8E}">
      <dsp:nvSpPr>
        <dsp:cNvPr id="0" name=""/>
        <dsp:cNvSpPr/>
      </dsp:nvSpPr>
      <dsp:spPr>
        <a:xfrm>
          <a:off x="3087263" y="3005900"/>
          <a:ext cx="390279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3CD4FA-C0FF-024B-BB2B-79BC8BEBA663}">
      <dsp:nvSpPr>
        <dsp:cNvPr id="0" name=""/>
        <dsp:cNvSpPr/>
      </dsp:nvSpPr>
      <dsp:spPr>
        <a:xfrm>
          <a:off x="3477542" y="2175669"/>
          <a:ext cx="2767438" cy="166046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900" kern="1200" dirty="0"/>
        </a:p>
      </dsp:txBody>
      <dsp:txXfrm>
        <a:off x="3477542" y="2175669"/>
        <a:ext cx="2767438" cy="1660463"/>
      </dsp:txXfrm>
    </dsp:sp>
    <dsp:sp modelId="{93676922-0C51-B745-89BD-FDB5471A544B}">
      <dsp:nvSpPr>
        <dsp:cNvPr id="0" name=""/>
        <dsp:cNvSpPr/>
      </dsp:nvSpPr>
      <dsp:spPr>
        <a:xfrm>
          <a:off x="6244981" y="3005900"/>
          <a:ext cx="390279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CFA834-237A-6B4F-80E8-D15373D2D1E2}">
      <dsp:nvSpPr>
        <dsp:cNvPr id="0" name=""/>
        <dsp:cNvSpPr/>
      </dsp:nvSpPr>
      <dsp:spPr>
        <a:xfrm>
          <a:off x="7394077" y="923702"/>
          <a:ext cx="2038546" cy="256904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Implement the New </a:t>
          </a:r>
          <a:r>
            <a:rPr lang="en-US" sz="2500" b="1" kern="1200" dirty="0"/>
            <a:t>CHANGE </a:t>
          </a:r>
        </a:p>
      </dsp:txBody>
      <dsp:txXfrm>
        <a:off x="7692615" y="1299930"/>
        <a:ext cx="1441470" cy="1816587"/>
      </dsp:txXfrm>
    </dsp:sp>
    <dsp:sp modelId="{4EB3B5C9-AB13-6049-92D7-CE3500D89722}">
      <dsp:nvSpPr>
        <dsp:cNvPr id="0" name=""/>
        <dsp:cNvSpPr/>
      </dsp:nvSpPr>
      <dsp:spPr>
        <a:xfrm>
          <a:off x="9575331" y="843917"/>
          <a:ext cx="2012869" cy="266350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Sustain the New </a:t>
          </a:r>
          <a:r>
            <a:rPr lang="en-US" sz="2500" b="1" kern="1200" dirty="0"/>
            <a:t>CHANGE</a:t>
          </a:r>
        </a:p>
      </dsp:txBody>
      <dsp:txXfrm>
        <a:off x="9870109" y="1233978"/>
        <a:ext cx="1423313" cy="18833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FD4C1A-FEB4-DD4A-93F1-4D6214697030}">
      <dsp:nvSpPr>
        <dsp:cNvPr id="0" name=""/>
        <dsp:cNvSpPr/>
      </dsp:nvSpPr>
      <dsp:spPr>
        <a:xfrm>
          <a:off x="5505" y="1034510"/>
          <a:ext cx="2282316" cy="22823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Old Process</a:t>
          </a:r>
        </a:p>
      </dsp:txBody>
      <dsp:txXfrm>
        <a:off x="339742" y="1368747"/>
        <a:ext cx="1613842" cy="1613842"/>
      </dsp:txXfrm>
    </dsp:sp>
    <dsp:sp modelId="{CC833EA9-74E5-4747-9DB7-EB10C86CCF3E}">
      <dsp:nvSpPr>
        <dsp:cNvPr id="0" name=""/>
        <dsp:cNvSpPr/>
      </dsp:nvSpPr>
      <dsp:spPr>
        <a:xfrm rot="19041445">
          <a:off x="2257038" y="1860709"/>
          <a:ext cx="7455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557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9BC8C0-C2A7-5A49-A0B8-7EEE181748D5}">
      <dsp:nvSpPr>
        <dsp:cNvPr id="0" name=""/>
        <dsp:cNvSpPr/>
      </dsp:nvSpPr>
      <dsp:spPr>
        <a:xfrm rot="13358555">
          <a:off x="5230669" y="1860709"/>
          <a:ext cx="7455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557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67533E-8022-804D-A301-CBA84824CFDE}">
      <dsp:nvSpPr>
        <dsp:cNvPr id="0" name=""/>
        <dsp:cNvSpPr/>
      </dsp:nvSpPr>
      <dsp:spPr>
        <a:xfrm>
          <a:off x="2904046" y="1608174"/>
          <a:ext cx="266770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1FBB7A-0C16-7A46-8142-A9209A001ECB}">
      <dsp:nvSpPr>
        <dsp:cNvPr id="0" name=""/>
        <dsp:cNvSpPr/>
      </dsp:nvSpPr>
      <dsp:spPr>
        <a:xfrm>
          <a:off x="3170817" y="1040680"/>
          <a:ext cx="1891647" cy="113498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Tests of </a:t>
          </a:r>
          <a:r>
            <a:rPr lang="en-US" sz="2600" b="1" kern="1200" dirty="0"/>
            <a:t>CHANGE</a:t>
          </a:r>
        </a:p>
      </dsp:txBody>
      <dsp:txXfrm>
        <a:off x="3170817" y="1040680"/>
        <a:ext cx="1891647" cy="1134988"/>
      </dsp:txXfrm>
    </dsp:sp>
    <dsp:sp modelId="{0D6E13AB-30EA-4E43-9FD7-93436EB2226D}">
      <dsp:nvSpPr>
        <dsp:cNvPr id="0" name=""/>
        <dsp:cNvSpPr/>
      </dsp:nvSpPr>
      <dsp:spPr>
        <a:xfrm>
          <a:off x="5062465" y="1608174"/>
          <a:ext cx="266770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AF5B18-9B46-1245-B1E6-1FC39900B8A6}">
      <dsp:nvSpPr>
        <dsp:cNvPr id="0" name=""/>
        <dsp:cNvSpPr/>
      </dsp:nvSpPr>
      <dsp:spPr>
        <a:xfrm rot="2558555">
          <a:off x="2257038" y="2490628"/>
          <a:ext cx="7455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557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21F36E-0391-024C-A450-E7A7B23B5C4B}">
      <dsp:nvSpPr>
        <dsp:cNvPr id="0" name=""/>
        <dsp:cNvSpPr/>
      </dsp:nvSpPr>
      <dsp:spPr>
        <a:xfrm rot="8241445">
          <a:off x="5230669" y="2490628"/>
          <a:ext cx="7455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557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400319-9AD4-884E-AFFE-8598FCDF8D8E}">
      <dsp:nvSpPr>
        <dsp:cNvPr id="0" name=""/>
        <dsp:cNvSpPr/>
      </dsp:nvSpPr>
      <dsp:spPr>
        <a:xfrm>
          <a:off x="2904046" y="2743163"/>
          <a:ext cx="266770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3CD4FA-C0FF-024B-BB2B-79BC8BEBA663}">
      <dsp:nvSpPr>
        <dsp:cNvPr id="0" name=""/>
        <dsp:cNvSpPr/>
      </dsp:nvSpPr>
      <dsp:spPr>
        <a:xfrm>
          <a:off x="3170817" y="2175669"/>
          <a:ext cx="1891647" cy="113498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</dsp:txBody>
      <dsp:txXfrm>
        <a:off x="3170817" y="2175669"/>
        <a:ext cx="1891647" cy="1134988"/>
      </dsp:txXfrm>
    </dsp:sp>
    <dsp:sp modelId="{93676922-0C51-B745-89BD-FDB5471A544B}">
      <dsp:nvSpPr>
        <dsp:cNvPr id="0" name=""/>
        <dsp:cNvSpPr/>
      </dsp:nvSpPr>
      <dsp:spPr>
        <a:xfrm>
          <a:off x="5062465" y="2743163"/>
          <a:ext cx="266770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CFA834-237A-6B4F-80E8-D15373D2D1E2}">
      <dsp:nvSpPr>
        <dsp:cNvPr id="0" name=""/>
        <dsp:cNvSpPr/>
      </dsp:nvSpPr>
      <dsp:spPr>
        <a:xfrm>
          <a:off x="5945461" y="1034510"/>
          <a:ext cx="2282316" cy="22823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Implement the New </a:t>
          </a:r>
          <a:r>
            <a:rPr lang="en-US" sz="2800" b="1" kern="1200" dirty="0"/>
            <a:t>CHANGE</a:t>
          </a:r>
        </a:p>
      </dsp:txBody>
      <dsp:txXfrm>
        <a:off x="6279698" y="1368747"/>
        <a:ext cx="1613842" cy="1613842"/>
      </dsp:txXfrm>
    </dsp:sp>
    <dsp:sp modelId="{4EB3B5C9-AB13-6049-92D7-CE3500D89722}">
      <dsp:nvSpPr>
        <dsp:cNvPr id="0" name=""/>
        <dsp:cNvSpPr/>
      </dsp:nvSpPr>
      <dsp:spPr>
        <a:xfrm>
          <a:off x="8227778" y="1034510"/>
          <a:ext cx="2282316" cy="22823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Sustain the New </a:t>
          </a:r>
          <a:r>
            <a:rPr lang="en-US" sz="2800" b="1" kern="1200" dirty="0"/>
            <a:t>CHANGE</a:t>
          </a:r>
        </a:p>
      </dsp:txBody>
      <dsp:txXfrm>
        <a:off x="8562015" y="1368747"/>
        <a:ext cx="1613842" cy="161384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50F775-0F53-EB4D-9F47-37040F50FFD7}">
      <dsp:nvSpPr>
        <dsp:cNvPr id="0" name=""/>
        <dsp:cNvSpPr/>
      </dsp:nvSpPr>
      <dsp:spPr>
        <a:xfrm rot="16200000">
          <a:off x="1209392" y="1645161"/>
          <a:ext cx="3483661" cy="2128886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234950" rIns="211455" bIns="23495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700" kern="1200" dirty="0"/>
        </a:p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Learning Sessions</a:t>
          </a:r>
        </a:p>
      </dsp:txBody>
      <dsp:txXfrm rot="5400000">
        <a:off x="1990721" y="1071716"/>
        <a:ext cx="2024944" cy="3275777"/>
      </dsp:txXfrm>
    </dsp:sp>
    <dsp:sp modelId="{9FBCEBAE-5D0D-D34B-A500-2FE41ECD18D2}">
      <dsp:nvSpPr>
        <dsp:cNvPr id="0" name=""/>
        <dsp:cNvSpPr/>
      </dsp:nvSpPr>
      <dsp:spPr>
        <a:xfrm rot="5400000">
          <a:off x="3434946" y="1645161"/>
          <a:ext cx="3483661" cy="2128886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455" tIns="234950" rIns="140970" bIns="23495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700" kern="1200" dirty="0"/>
        </a:p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Site Visits</a:t>
          </a:r>
        </a:p>
      </dsp:txBody>
      <dsp:txXfrm rot="-5400000">
        <a:off x="4112333" y="1071716"/>
        <a:ext cx="2024944" cy="3275777"/>
      </dsp:txXfrm>
    </dsp:sp>
    <dsp:sp modelId="{AD506E10-A6A1-7F4E-AE6B-523A111972B9}">
      <dsp:nvSpPr>
        <dsp:cNvPr id="0" name=""/>
        <dsp:cNvSpPr/>
      </dsp:nvSpPr>
      <dsp:spPr>
        <a:xfrm>
          <a:off x="2951004" y="0"/>
          <a:ext cx="2225554" cy="22254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6696E2-AC6E-D242-98D6-FDF33D2437D5}">
      <dsp:nvSpPr>
        <dsp:cNvPr id="0" name=""/>
        <dsp:cNvSpPr/>
      </dsp:nvSpPr>
      <dsp:spPr>
        <a:xfrm rot="10800000">
          <a:off x="2951004" y="3193220"/>
          <a:ext cx="2225554" cy="22254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BA93CC-75B3-C14B-8AA5-27561B6DB20F}">
      <dsp:nvSpPr>
        <dsp:cNvPr id="0" name=""/>
        <dsp:cNvSpPr/>
      </dsp:nvSpPr>
      <dsp:spPr>
        <a:xfrm>
          <a:off x="3174007" y="3160"/>
          <a:ext cx="1779984" cy="11569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LARC FACULTY</a:t>
          </a:r>
        </a:p>
      </dsp:txBody>
      <dsp:txXfrm>
        <a:off x="3230487" y="59640"/>
        <a:ext cx="1667024" cy="1044029"/>
      </dsp:txXfrm>
    </dsp:sp>
    <dsp:sp modelId="{7A743966-4372-9D48-90C9-0E2656E276F6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3212328" y="183458"/>
              </a:moveTo>
              <a:arcTo wR="2310126" hR="2310126" stAng="17579295" swAng="195999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5B33EF-0F85-4A47-922B-F17ABCF22B4B}">
      <dsp:nvSpPr>
        <dsp:cNvPr id="0" name=""/>
        <dsp:cNvSpPr/>
      </dsp:nvSpPr>
      <dsp:spPr>
        <a:xfrm>
          <a:off x="5371068" y="1599418"/>
          <a:ext cx="1779984" cy="11569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COACH D</a:t>
          </a:r>
        </a:p>
      </dsp:txBody>
      <dsp:txXfrm>
        <a:off x="5427548" y="1655898"/>
        <a:ext cx="1667024" cy="1044029"/>
      </dsp:txXfrm>
    </dsp:sp>
    <dsp:sp modelId="{7B60439F-C214-D64E-8CF3-EFD92ECD68E7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4617101" y="2189512"/>
              </a:moveTo>
              <a:arcTo wR="2310126" hR="2310126" stAng="21420430" swAng="219511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43276E-8447-3643-A6F8-0C24BC733CA1}">
      <dsp:nvSpPr>
        <dsp:cNvPr id="0" name=""/>
        <dsp:cNvSpPr/>
      </dsp:nvSpPr>
      <dsp:spPr>
        <a:xfrm>
          <a:off x="4531865" y="4182218"/>
          <a:ext cx="1779984" cy="11569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COACH C</a:t>
          </a:r>
        </a:p>
      </dsp:txBody>
      <dsp:txXfrm>
        <a:off x="4588345" y="4238698"/>
        <a:ext cx="1667024" cy="1044029"/>
      </dsp:txXfrm>
    </dsp:sp>
    <dsp:sp modelId="{C235A1F4-DBBC-474E-A42F-05155E0C07DF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2768824" y="4574254"/>
              </a:moveTo>
              <a:arcTo wR="2310126" hR="2310126" stAng="4712834" swAng="137433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79C9D9-4EEC-F240-8922-FF67C4233256}">
      <dsp:nvSpPr>
        <dsp:cNvPr id="0" name=""/>
        <dsp:cNvSpPr/>
      </dsp:nvSpPr>
      <dsp:spPr>
        <a:xfrm>
          <a:off x="1816149" y="4182218"/>
          <a:ext cx="1779984" cy="11569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COACH B</a:t>
          </a:r>
        </a:p>
      </dsp:txBody>
      <dsp:txXfrm>
        <a:off x="1872629" y="4238698"/>
        <a:ext cx="1667024" cy="1044029"/>
      </dsp:txXfrm>
    </dsp:sp>
    <dsp:sp modelId="{2977CC6A-88CB-EE43-9918-FA3C93DCC9FF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385803" y="3588275"/>
              </a:moveTo>
              <a:arcTo wR="2310126" hR="2310126" stAng="8784456" swAng="219511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45613F-D8DC-C04D-9DC6-18D0B23B0E91}">
      <dsp:nvSpPr>
        <dsp:cNvPr id="0" name=""/>
        <dsp:cNvSpPr/>
      </dsp:nvSpPr>
      <dsp:spPr>
        <a:xfrm>
          <a:off x="976947" y="1599418"/>
          <a:ext cx="1779984" cy="11569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COACH A</a:t>
          </a:r>
        </a:p>
      </dsp:txBody>
      <dsp:txXfrm>
        <a:off x="1033427" y="1655898"/>
        <a:ext cx="1667024" cy="1044029"/>
      </dsp:txXfrm>
    </dsp:sp>
    <dsp:sp modelId="{995BE621-40B5-A847-B47A-613EC7524ABE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402763" y="1006803"/>
              </a:moveTo>
              <a:arcTo wR="2310126" hR="2310126" stAng="12860714" swAng="195999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0.372</cdr:x>
      <cdr:y>0.24654</cdr:y>
    </cdr:from>
    <cdr:to>
      <cdr:x>0.372</cdr:x>
      <cdr:y>0.6159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7C3F0354-3208-C144-AD37-222341895B1C}"/>
            </a:ext>
          </a:extLst>
        </cdr:cNvPr>
        <cdr:cNvCxnSpPr/>
      </cdr:nvCxnSpPr>
      <cdr:spPr>
        <a:xfrm xmlns:a="http://schemas.openxmlformats.org/drawingml/2006/main">
          <a:off x="1467815" y="615719"/>
          <a:ext cx="0" cy="922417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0.28867</cdr:x>
      <cdr:y>0.0945</cdr:y>
    </cdr:from>
    <cdr:to>
      <cdr:x>0.28941</cdr:x>
      <cdr:y>0.68559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B210C410-D12D-45DD-9070-3FB109E3DF45}"/>
            </a:ext>
          </a:extLst>
        </cdr:cNvPr>
        <cdr:cNvCxnSpPr/>
      </cdr:nvCxnSpPr>
      <cdr:spPr>
        <a:xfrm xmlns:a="http://schemas.openxmlformats.org/drawingml/2006/main">
          <a:off x="848739" y="218596"/>
          <a:ext cx="2192" cy="1367325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>
              <a:alpha val="93000"/>
            </a:srgb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0.42491</cdr:x>
      <cdr:y>0.23712</cdr:y>
    </cdr:from>
    <cdr:to>
      <cdr:x>0.5155</cdr:x>
      <cdr:y>0.39158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003673" y="1199007"/>
          <a:ext cx="1066800" cy="781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DA13F6-E711-164A-B6F0-E74268EEFC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FD5420-DE4D-D041-B27B-EB69264D8A4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E7345-2296-094C-AFE1-79C408B9F59A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C698E8-1842-1D4D-B5A1-1373D00B9A1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5ED761-1BE5-A14A-8BBE-CAE951A0ED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902EC-5BDE-C549-AAB8-902F9F40F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283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35A49-D0C0-2A42-9FDC-8AFAE25FDA3D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4CD22-4435-C74B-A570-35D25AAA2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36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does quality matter?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FEED2-1209-0348-B2A6-C924627F60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5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6323AE1-37DA-9148-8704-A8412CA4482C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20</a:t>
            </a:fld>
            <a:endParaRPr lang="en-US" alt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hangingPunct="1">
              <a:defRPr/>
            </a:pPr>
            <a:r>
              <a:rPr lang="en-US" altLang="en-US" dirty="0"/>
              <a:t>Just in Time training to accomplish deliverables</a:t>
            </a:r>
          </a:p>
        </p:txBody>
      </p:sp>
    </p:spTree>
    <p:extLst>
      <p:ext uri="{BB962C8B-B14F-4D97-AF65-F5344CB8AC3E}">
        <p14:creationId xmlns:p14="http://schemas.microsoft.com/office/powerpoint/2010/main" val="883805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curriculum is based on over 30 proven QI tools (Details not important – just to see the number of tools)</a:t>
            </a:r>
          </a:p>
          <a:p>
            <a:endParaRPr lang="en-US" dirty="0"/>
          </a:p>
          <a:p>
            <a:r>
              <a:rPr lang="en-US" dirty="0"/>
              <a:t>LARC 2.0 - New Tools Added – Change Management, Voice of the Customer, Etc.</a:t>
            </a:r>
          </a:p>
          <a:p>
            <a:r>
              <a:rPr lang="en-US" dirty="0"/>
              <a:t>	Enhanced practical training on the use of each tool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50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Leave behind resource with all the tools &amp;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73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look at the following 4 aspects of the way that the LARC curriculum will be delivered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67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Focus on planning &amp; preparation before the first in-country session – a key to the success of the project; Implications significant for in-country leadership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634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Still the collaborative model – learning sessions and action periods, but Shortened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212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New sessions: </a:t>
            </a:r>
          </a:p>
          <a:p>
            <a:r>
              <a:rPr lang="en-US" dirty="0"/>
              <a:t>The introductory webinar is for the in-country leadership, faculty, site mentors, coaches &amp; team leaders.</a:t>
            </a:r>
          </a:p>
          <a:p>
            <a:r>
              <a:rPr lang="en-US" dirty="0"/>
              <a:t>Key purposes:</a:t>
            </a:r>
          </a:p>
          <a:p>
            <a:pPr marL="228600" indent="-228600">
              <a:buAutoNum type="arabicParenR"/>
            </a:pPr>
            <a:r>
              <a:rPr lang="en-US" dirty="0"/>
              <a:t>Sensitization</a:t>
            </a:r>
          </a:p>
          <a:p>
            <a:pPr marL="228600" indent="-228600">
              <a:buAutoNum type="arabicParenR"/>
            </a:pPr>
            <a:r>
              <a:rPr lang="en-US" dirty="0"/>
              <a:t>Identifying &amp; engaging stakeholders</a:t>
            </a:r>
          </a:p>
          <a:p>
            <a:pPr marL="228600" indent="-228600">
              <a:buAutoNum type="arabicParenR"/>
            </a:pPr>
            <a:r>
              <a:rPr lang="en-US" dirty="0"/>
              <a:t>Selecting &amp; engaging team</a:t>
            </a:r>
          </a:p>
          <a:p>
            <a:pPr marL="228600" indent="-228600">
              <a:buAutoNum type="arabicParenR"/>
            </a:pPr>
            <a:r>
              <a:rPr lang="en-US" dirty="0"/>
              <a:t>Assuring planning &amp; preparation complete prior to the first Smart Start Session – Essential to the success of this new model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01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Still the collaborative model – learning sessions and action periods, but Shortened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187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The Smart Start Session – NEW Session</a:t>
            </a:r>
          </a:p>
          <a:p>
            <a:pPr marL="0" indent="0">
              <a:buFontTx/>
              <a:buNone/>
            </a:pPr>
            <a:r>
              <a:rPr lang="en-US" dirty="0"/>
              <a:t>Purpose:      </a:t>
            </a:r>
          </a:p>
          <a:p>
            <a:pPr marL="0" indent="0">
              <a:buFontTx/>
              <a:buNone/>
            </a:pPr>
            <a:r>
              <a:rPr lang="en-US" dirty="0"/>
              <a:t>To clearly understand the problem through process mapping</a:t>
            </a:r>
          </a:p>
          <a:p>
            <a:pPr marL="0" indent="0">
              <a:buFontTx/>
              <a:buNone/>
            </a:pPr>
            <a:r>
              <a:rPr lang="en-US" dirty="0"/>
              <a:t>To provide direction to start the improvement work – quicker, faster, smarter</a:t>
            </a:r>
          </a:p>
          <a:p>
            <a:endParaRPr lang="en-US" dirty="0"/>
          </a:p>
          <a:p>
            <a:r>
              <a:rPr lang="en-US" dirty="0"/>
              <a:t>A critical new session to get the project off to a productive start – On-site coaching of the team in process mapping and project implementation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98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Conducted in several of the countries for LARC 1.0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9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skeleton of the Quality Improvement process…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4349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Assuring that there is ACTION in the Action Periods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682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a reminder for the countries – start small and plan for spread from the beginning</a:t>
            </a:r>
          </a:p>
          <a:p>
            <a:r>
              <a:rPr lang="en-US" dirty="0"/>
              <a:t>Encourage the country LARC leaders to take the IHI course early – while ”piloting” LARC 2.0 so they will be ready for spread when the “pilot” is complete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13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skeleton of the Quality Improvement process…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698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FEED2-1209-0348-B2A6-C924627F601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3484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planning &amp; preparation are essential to a successful LARC implementation. This is new to LARC 2.0 and will require a significant amount of focus, commitment, time and resources – not to be taken lightly!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62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– Because LARC is proven to be effective in creating improvement!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70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263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Next, let’s discuss WHAT… WHAT is LARC…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FEED2-1209-0348-B2A6-C924627F60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77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Adding in elements of the Quality Improvement process… This is an introductory overview. You will see this again. It will all become clearer. For now…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DMAIC – the framework for approaching quality improvement</a:t>
            </a:r>
          </a:p>
          <a:p>
            <a:r>
              <a:rPr lang="en-US" dirty="0"/>
              <a:t>PDSA – a very useful and essential QI tool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81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LARC – 2 components</a:t>
            </a:r>
          </a:p>
          <a:p>
            <a:r>
              <a:rPr lang="en-US" dirty="0"/>
              <a:t>The educational content, - material, tools, concepts, skills = the curriculum – includes the content – delivered by PPT, and the Playbook – the resource for tools</a:t>
            </a:r>
          </a:p>
          <a:p>
            <a:r>
              <a:rPr lang="en-US" dirty="0"/>
              <a:t>The model of delivery - # of sessions, timing of sessions, action periods – all = The Delivery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82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curriculum is the educational content of the program – the concepts, tools, skills, etc.</a:t>
            </a:r>
          </a:p>
          <a:p>
            <a:r>
              <a:rPr lang="en-US" dirty="0"/>
              <a:t>We will cover these 4 elements of the Curriculum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58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Important implications for in-country LARC leads, faculty, and site mentors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67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1542-BC4D-F149-BDF8-A6B23A5BF754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72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1542-BC4D-F149-BDF8-A6B23A5BF754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32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1542-BC4D-F149-BDF8-A6B23A5BF754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35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19201" y="1025526"/>
            <a:ext cx="10361084" cy="2144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CP1000000-</a:t>
            </a:r>
            <a:fld id="{04D1293D-2829-AE43-B4A7-BF4BC339A4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51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1542-BC4D-F149-BDF8-A6B23A5BF754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27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1542-BC4D-F149-BDF8-A6B23A5BF754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20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1542-BC4D-F149-BDF8-A6B23A5BF754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66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1542-BC4D-F149-BDF8-A6B23A5BF754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4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1542-BC4D-F149-BDF8-A6B23A5BF754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3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1542-BC4D-F149-BDF8-A6B23A5BF754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2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1542-BC4D-F149-BDF8-A6B23A5BF754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4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1542-BC4D-F149-BDF8-A6B23A5BF754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26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B1542-BC4D-F149-BDF8-A6B23A5BF754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4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7" Type="http://schemas.openxmlformats.org/officeDocument/2006/relationships/chart" Target="../charts/chart1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larccqi.org/" TargetMode="Externa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11" Type="http://schemas.openxmlformats.org/officeDocument/2006/relationships/image" Target="../media/image1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chart" Target="../charts/char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4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larccqi.org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vZxvxUCDvo?feature=oembed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(null)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larccqi.org/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chart" Target="../charts/chart6.xml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chart" Target="../charts/chart5.xml"/><Relationship Id="rId5" Type="http://schemas.openxmlformats.org/officeDocument/2006/relationships/chart" Target="../charts/chart2.xml"/><Relationship Id="rId10" Type="http://schemas.openxmlformats.org/officeDocument/2006/relationships/chart" Target="../charts/chart4.xml"/><Relationship Id="rId4" Type="http://schemas.openxmlformats.org/officeDocument/2006/relationships/image" Target="../media/image5.png"/><Relationship Id="rId9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65374"/>
            <a:ext cx="9144000" cy="2718117"/>
          </a:xfrm>
        </p:spPr>
        <p:txBody>
          <a:bodyPr>
            <a:noAutofit/>
          </a:bodyPr>
          <a:lstStyle/>
          <a:p>
            <a:pPr algn="l"/>
            <a:r>
              <a:rPr lang="en-US" sz="9600" dirty="0"/>
              <a:t>LARC</a:t>
            </a:r>
            <a:br>
              <a:rPr lang="en-US" sz="7200" dirty="0"/>
            </a:br>
            <a:r>
              <a:rPr lang="en-US" sz="7200" dirty="0"/>
              <a:t>Quality Improvement Collaborative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23071"/>
            <a:ext cx="9144000" cy="230074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algn="l"/>
            <a:r>
              <a:rPr lang="en-US" sz="3200" dirty="0"/>
              <a:t>Introductory Webinar: </a:t>
            </a:r>
          </a:p>
          <a:p>
            <a:pPr algn="l"/>
            <a:r>
              <a:rPr lang="en-US" dirty="0"/>
              <a:t>Need-to-Know Information to Prepare for LARC</a:t>
            </a:r>
          </a:p>
          <a:p>
            <a:pPr algn="l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79F8F4-1081-4C4B-AC66-5BDE2AA37BF3}"/>
              </a:ext>
            </a:extLst>
          </p:cNvPr>
          <p:cNvGrpSpPr/>
          <p:nvPr/>
        </p:nvGrpSpPr>
        <p:grpSpPr>
          <a:xfrm>
            <a:off x="8279013" y="4183491"/>
            <a:ext cx="2947722" cy="1356600"/>
            <a:chOff x="3924507" y="2906308"/>
            <a:chExt cx="2947722" cy="1356600"/>
          </a:xfrm>
        </p:grpSpPr>
        <p:pic>
          <p:nvPicPr>
            <p:cNvPr id="6" name="Picture 5" descr="Home Page - &lt;strong&gt;Collaborative&lt;/strong&gt; Practice Solutions">
              <a:extLst>
                <a:ext uri="{FF2B5EF4-FFF2-40B4-BE49-F238E27FC236}">
                  <a16:creationId xmlns:a16="http://schemas.microsoft.com/office/drawing/2014/main" id="{E70E4D73-330F-3546-BB60-C18232AB9C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75"/>
            <a:stretch/>
          </p:blipFill>
          <p:spPr>
            <a:xfrm>
              <a:off x="3924507" y="2906308"/>
              <a:ext cx="2947722" cy="13566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3188FDF-0492-D547-8151-0BDA4C646C05}"/>
                </a:ext>
              </a:extLst>
            </p:cNvPr>
            <p:cNvSpPr txBox="1"/>
            <p:nvPr/>
          </p:nvSpPr>
          <p:spPr>
            <a:xfrm>
              <a:off x="5013386" y="3385802"/>
              <a:ext cx="872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 Black" panose="020B0A04020102020204" pitchFamily="34" charset="0"/>
                </a:rPr>
                <a:t>LARC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0008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804451" y="423304"/>
            <a:ext cx="2821577" cy="2951108"/>
          </a:xfrm>
          <a:prstGeom prst="rect">
            <a:avLst/>
          </a:prstGeom>
          <a:solidFill>
            <a:srgbClr val="FCE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4662058" y="423304"/>
            <a:ext cx="2980620" cy="2951108"/>
          </a:xfrm>
          <a:prstGeom prst="rect">
            <a:avLst/>
          </a:prstGeom>
          <a:solidFill>
            <a:srgbClr val="E0E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ectangle 21"/>
          <p:cNvSpPr/>
          <p:nvPr/>
        </p:nvSpPr>
        <p:spPr>
          <a:xfrm>
            <a:off x="4651390" y="428018"/>
            <a:ext cx="2991289" cy="5615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TextBox 24"/>
          <p:cNvSpPr txBox="1"/>
          <p:nvPr/>
        </p:nvSpPr>
        <p:spPr>
          <a:xfrm>
            <a:off x="4697797" y="423304"/>
            <a:ext cx="30077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FFFF00"/>
                </a:solidFill>
              </a:rPr>
              <a:t>Embakasi</a:t>
            </a:r>
            <a:r>
              <a:rPr lang="en-US" sz="1000" dirty="0">
                <a:solidFill>
                  <a:srgbClr val="FFFF00"/>
                </a:solidFill>
              </a:rPr>
              <a:t> Health Centre</a:t>
            </a:r>
          </a:p>
          <a:p>
            <a:r>
              <a:rPr lang="en-US" sz="1000" dirty="0">
                <a:solidFill>
                  <a:schemeClr val="bg1"/>
                </a:solidFill>
              </a:rPr>
              <a:t>To reduce % of missing viral load results in the viral load tracking log from 2% to 0% by March 2019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804452" y="423305"/>
            <a:ext cx="2821577" cy="5662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TextBox 28"/>
          <p:cNvSpPr txBox="1"/>
          <p:nvPr/>
        </p:nvSpPr>
        <p:spPr>
          <a:xfrm>
            <a:off x="7800043" y="428948"/>
            <a:ext cx="27851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srgbClr val="FFFF00"/>
                </a:solidFill>
              </a:rPr>
              <a:t>Thika</a:t>
            </a:r>
            <a:r>
              <a:rPr lang="en-US" sz="900" dirty="0">
                <a:solidFill>
                  <a:srgbClr val="FFFF00"/>
                </a:solidFill>
              </a:rPr>
              <a:t> L5 Hospital</a:t>
            </a:r>
          </a:p>
          <a:p>
            <a:r>
              <a:rPr lang="en-US" sz="900" dirty="0">
                <a:solidFill>
                  <a:schemeClr val="bg1"/>
                </a:solidFill>
              </a:rPr>
              <a:t>To increase % of hardcopy viral load results placed in patient files from 0 % to 90% by March 2019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692788" y="3455601"/>
            <a:ext cx="3553606" cy="3227301"/>
            <a:chOff x="4168788" y="3455600"/>
            <a:chExt cx="3326165" cy="3227301"/>
          </a:xfrm>
        </p:grpSpPr>
        <p:grpSp>
          <p:nvGrpSpPr>
            <p:cNvPr id="9" name="Group 8"/>
            <p:cNvGrpSpPr/>
            <p:nvPr/>
          </p:nvGrpSpPr>
          <p:grpSpPr>
            <a:xfrm>
              <a:off x="4207866" y="3468625"/>
              <a:ext cx="3248011" cy="3214276"/>
              <a:chOff x="3191866" y="3468625"/>
              <a:chExt cx="3248011" cy="3214276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3197131" y="3468625"/>
                <a:ext cx="3242746" cy="3214276"/>
              </a:xfrm>
              <a:prstGeom prst="rect">
                <a:avLst/>
              </a:prstGeom>
              <a:solidFill>
                <a:srgbClr val="E6F2D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3191866" y="3475051"/>
                <a:ext cx="3248011" cy="58699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4168788" y="3455600"/>
              <a:ext cx="33261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FFFF00"/>
                  </a:solidFill>
                </a:rPr>
                <a:t>Baraka Dispensary</a:t>
              </a:r>
            </a:p>
            <a:p>
              <a:r>
                <a:rPr lang="en-US" sz="1000" dirty="0">
                  <a:solidFill>
                    <a:schemeClr val="bg1"/>
                  </a:solidFill>
                </a:rPr>
                <a:t>To decrease % of patients with HVL not attending EAC within 30 days of receiving results from 48% to 10% by March 2019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540514" y="407496"/>
            <a:ext cx="2998800" cy="2951108"/>
            <a:chOff x="268276" y="51066"/>
            <a:chExt cx="3769122" cy="3311434"/>
          </a:xfrm>
        </p:grpSpPr>
        <p:sp>
          <p:nvSpPr>
            <p:cNvPr id="59" name="Rectangle 58"/>
            <p:cNvSpPr/>
            <p:nvPr/>
          </p:nvSpPr>
          <p:spPr>
            <a:xfrm>
              <a:off x="268276" y="51066"/>
              <a:ext cx="3762103" cy="3311434"/>
            </a:xfrm>
            <a:prstGeom prst="rect">
              <a:avLst/>
            </a:prstGeom>
            <a:solidFill>
              <a:srgbClr val="E3E7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75295" y="51067"/>
              <a:ext cx="3762103" cy="630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26588" y="57042"/>
              <a:ext cx="3689753" cy="62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>
                  <a:solidFill>
                    <a:srgbClr val="FFFF00"/>
                  </a:solidFill>
                </a:rPr>
                <a:t>Riruta</a:t>
              </a:r>
              <a:r>
                <a:rPr lang="en-US" sz="1000" dirty="0">
                  <a:solidFill>
                    <a:srgbClr val="FFFF00"/>
                  </a:solidFill>
                </a:rPr>
                <a:t> Health Centre</a:t>
              </a:r>
            </a:p>
            <a:p>
              <a:r>
                <a:rPr lang="en-US" sz="1000" dirty="0">
                  <a:solidFill>
                    <a:schemeClr val="bg1"/>
                  </a:solidFill>
                </a:rPr>
                <a:t>To reduce the number of missed appointments due for viral load test from 25% to 10% by March 2019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2031241" y="3508437"/>
            <a:ext cx="3540143" cy="3214277"/>
          </a:xfrm>
          <a:prstGeom prst="rect">
            <a:avLst/>
          </a:prstGeom>
          <a:solidFill>
            <a:srgbClr val="FFF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Rectangle 42"/>
          <p:cNvSpPr/>
          <p:nvPr/>
        </p:nvSpPr>
        <p:spPr>
          <a:xfrm>
            <a:off x="2031241" y="3470963"/>
            <a:ext cx="3540143" cy="5934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TextBox 45"/>
          <p:cNvSpPr txBox="1"/>
          <p:nvPr/>
        </p:nvSpPr>
        <p:spPr>
          <a:xfrm>
            <a:off x="1999861" y="3469876"/>
            <a:ext cx="35031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FFFF00"/>
                </a:solidFill>
              </a:rPr>
              <a:t>Maragua</a:t>
            </a:r>
            <a:r>
              <a:rPr lang="en-US" sz="1000" dirty="0">
                <a:solidFill>
                  <a:srgbClr val="FFFF00"/>
                </a:solidFill>
              </a:rPr>
              <a:t> Sub County Hospital</a:t>
            </a:r>
          </a:p>
          <a:p>
            <a:r>
              <a:rPr lang="en-US" sz="1000" dirty="0">
                <a:solidFill>
                  <a:schemeClr val="bg1"/>
                </a:solidFill>
              </a:rPr>
              <a:t>To increase the % of HVL results documented in the green cards in patients’ files from 23% to 80% by March 2019 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B210C410-D12D-45DD-9070-3FB109E3DF45}"/>
              </a:ext>
            </a:extLst>
          </p:cNvPr>
          <p:cNvCxnSpPr/>
          <p:nvPr/>
        </p:nvCxnSpPr>
        <p:spPr>
          <a:xfrm flipH="1">
            <a:off x="3126163" y="4494461"/>
            <a:ext cx="9904" cy="1596216"/>
          </a:xfrm>
          <a:prstGeom prst="line">
            <a:avLst/>
          </a:prstGeom>
          <a:ln w="12700">
            <a:solidFill>
              <a:srgbClr val="FF0000">
                <a:alpha val="9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B210C410-D12D-45DD-9070-3FB109E3DF45}"/>
              </a:ext>
            </a:extLst>
          </p:cNvPr>
          <p:cNvCxnSpPr/>
          <p:nvPr/>
        </p:nvCxnSpPr>
        <p:spPr>
          <a:xfrm flipH="1">
            <a:off x="5524602" y="1494813"/>
            <a:ext cx="2492" cy="1251124"/>
          </a:xfrm>
          <a:prstGeom prst="line">
            <a:avLst/>
          </a:prstGeom>
          <a:ln w="12700">
            <a:solidFill>
              <a:srgbClr val="FF0000">
                <a:alpha val="9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Chart 30"/>
          <p:cNvGraphicFramePr>
            <a:graphicFrameLocks/>
          </p:cNvGraphicFramePr>
          <p:nvPr/>
        </p:nvGraphicFramePr>
        <p:xfrm>
          <a:off x="2025225" y="4060463"/>
          <a:ext cx="3546159" cy="2558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2" name="Chart 31"/>
          <p:cNvGraphicFramePr>
            <a:graphicFrameLocks/>
          </p:cNvGraphicFramePr>
          <p:nvPr/>
        </p:nvGraphicFramePr>
        <p:xfrm>
          <a:off x="5731866" y="4124791"/>
          <a:ext cx="3472780" cy="2335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3" name="Straight Connector 32"/>
          <p:cNvCxnSpPr/>
          <p:nvPr/>
        </p:nvCxnSpPr>
        <p:spPr>
          <a:xfrm>
            <a:off x="7712420" y="4554696"/>
            <a:ext cx="7413" cy="15905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Content Placeholder 3"/>
          <p:cNvGraphicFramePr>
            <a:graphicFrameLocks/>
          </p:cNvGraphicFramePr>
          <p:nvPr/>
        </p:nvGraphicFramePr>
        <p:xfrm>
          <a:off x="7755419" y="1154625"/>
          <a:ext cx="2940205" cy="2313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9" name="Chart 38"/>
          <p:cNvGraphicFramePr>
            <a:graphicFrameLocks/>
          </p:cNvGraphicFramePr>
          <p:nvPr/>
        </p:nvGraphicFramePr>
        <p:xfrm>
          <a:off x="1534104" y="943272"/>
          <a:ext cx="3083711" cy="2461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210C410-D12D-45DD-9070-3FB109E3DF45}"/>
              </a:ext>
            </a:extLst>
          </p:cNvPr>
          <p:cNvCxnSpPr/>
          <p:nvPr/>
        </p:nvCxnSpPr>
        <p:spPr>
          <a:xfrm flipH="1">
            <a:off x="2414608" y="1244185"/>
            <a:ext cx="8803" cy="1518877"/>
          </a:xfrm>
          <a:prstGeom prst="line">
            <a:avLst/>
          </a:prstGeom>
          <a:ln w="12700">
            <a:solidFill>
              <a:srgbClr val="FF0000">
                <a:alpha val="9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4" name="Chart 43"/>
          <p:cNvGraphicFramePr>
            <a:graphicFrameLocks/>
          </p:cNvGraphicFramePr>
          <p:nvPr/>
        </p:nvGraphicFramePr>
        <p:xfrm>
          <a:off x="4729064" y="869750"/>
          <a:ext cx="2768305" cy="2460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5827191" y="1541351"/>
            <a:ext cx="59273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" dirty="0"/>
              <a:t>Delay of results due to reagent shortage</a:t>
            </a:r>
          </a:p>
        </p:txBody>
      </p:sp>
      <p:sp>
        <p:nvSpPr>
          <p:cNvPr id="47" name="TextBox 1"/>
          <p:cNvSpPr txBox="1"/>
          <p:nvPr/>
        </p:nvSpPr>
        <p:spPr>
          <a:xfrm>
            <a:off x="7069247" y="1279805"/>
            <a:ext cx="636278" cy="10315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/>
              <a:t>Due to result delays, 100% results were missing in last 2 periods (not shown here)</a:t>
            </a:r>
          </a:p>
        </p:txBody>
      </p:sp>
    </p:spTree>
    <p:extLst>
      <p:ext uri="{BB962C8B-B14F-4D97-AF65-F5344CB8AC3E}">
        <p14:creationId xmlns:p14="http://schemas.microsoft.com/office/powerpoint/2010/main" val="274499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9600" dirty="0"/>
              <a:t>WHAT</a:t>
            </a:r>
          </a:p>
        </p:txBody>
      </p:sp>
    </p:spTree>
    <p:extLst>
      <p:ext uri="{BB962C8B-B14F-4D97-AF65-F5344CB8AC3E}">
        <p14:creationId xmlns:p14="http://schemas.microsoft.com/office/powerpoint/2010/main" val="191086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F9EC9-6C07-D045-833D-D3459BCCE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Frequently Asked Questions (FAQs) </a:t>
            </a:r>
            <a:br>
              <a:rPr lang="en-US" dirty="0"/>
            </a:br>
            <a:r>
              <a:rPr lang="en-US" b="1" i="1" dirty="0"/>
              <a:t>What is LARC?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06AC3-13BD-2741-B700-57150DFFC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/>
              <a:t>Learning Collaborative Initiative </a:t>
            </a:r>
            <a:r>
              <a:rPr lang="en-US" sz="4400" dirty="0">
                <a:sym typeface="Wingdings" pitchFamily="2" charset="2"/>
              </a:rPr>
              <a:t> Improvement</a:t>
            </a:r>
            <a:r>
              <a:rPr lang="en-US" sz="4400" dirty="0"/>
              <a:t> </a:t>
            </a:r>
          </a:p>
          <a:p>
            <a:pPr lvl="1"/>
            <a:r>
              <a:rPr lang="en-US" sz="3600" dirty="0"/>
              <a:t>To achieve better patient/client care, to improve measurable results, through a multidisciplinary, CQI approach </a:t>
            </a:r>
          </a:p>
          <a:p>
            <a:pPr lvl="1"/>
            <a:r>
              <a:rPr lang="en-US" sz="3600" dirty="0"/>
              <a:t>To advance and embed institutional improvement capacity and effectiveness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A4F31B-43A0-7F43-AFC9-95C2CBC62113}"/>
              </a:ext>
            </a:extLst>
          </p:cNvPr>
          <p:cNvSpPr txBox="1"/>
          <p:nvPr/>
        </p:nvSpPr>
        <p:spPr>
          <a:xfrm flipH="1">
            <a:off x="1725535" y="6169967"/>
            <a:ext cx="1587794" cy="46166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2"/>
              </a:rPr>
              <a:t>larccqi.org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52EE0A-8FD6-CA4B-A06F-2EAED9815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088" y="2057400"/>
            <a:ext cx="3066689" cy="3965944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843726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165600" cy="1666875"/>
          </a:xfrm>
        </p:spPr>
        <p:txBody>
          <a:bodyPr>
            <a:normAutofit fontScale="90000"/>
          </a:bodyPr>
          <a:lstStyle/>
          <a:p>
            <a:r>
              <a:rPr lang="en-US" dirty="0"/>
              <a:t>Quality Improvement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239729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0" y="5751514"/>
            <a:ext cx="11582400" cy="1084261"/>
            <a:chOff x="45" y="762"/>
            <a:chExt cx="5649" cy="683"/>
          </a:xfrm>
        </p:grpSpPr>
        <p:sp>
          <p:nvSpPr>
            <p:cNvPr id="7" name="Freeform 3"/>
            <p:cNvSpPr>
              <a:spLocks/>
            </p:cNvSpPr>
            <p:nvPr/>
          </p:nvSpPr>
          <p:spPr bwMode="blackWhite">
            <a:xfrm>
              <a:off x="45" y="778"/>
              <a:ext cx="714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4"/>
            <p:cNvSpPr>
              <a:spLocks noChangeArrowheads="1"/>
            </p:cNvSpPr>
            <p:nvPr/>
          </p:nvSpPr>
          <p:spPr bwMode="blackWhite">
            <a:xfrm>
              <a:off x="263" y="1040"/>
              <a:ext cx="40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Define</a:t>
              </a:r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blackWhite">
            <a:xfrm>
              <a:off x="738" y="762"/>
              <a:ext cx="737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blackWhite">
            <a:xfrm>
              <a:off x="867" y="1040"/>
              <a:ext cx="53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Measure</a:t>
              </a: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blackWhite">
            <a:xfrm>
              <a:off x="1470" y="770"/>
              <a:ext cx="715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blackWhite">
            <a:xfrm>
              <a:off x="1618" y="1040"/>
              <a:ext cx="57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Analyze</a:t>
              </a: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blackWhite">
            <a:xfrm>
              <a:off x="3380" y="762"/>
              <a:ext cx="1093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blackWhite">
            <a:xfrm>
              <a:off x="3664" y="1000"/>
              <a:ext cx="486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Improve</a:t>
              </a: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blackWhite">
            <a:xfrm>
              <a:off x="4601" y="778"/>
              <a:ext cx="1093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blackWhite">
            <a:xfrm>
              <a:off x="4857" y="1000"/>
              <a:ext cx="44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Control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710" y="4459910"/>
            <a:ext cx="1821034" cy="182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4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825419" y="1668379"/>
            <a:ext cx="7049742" cy="4704347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32347" y="1660358"/>
            <a:ext cx="4439653" cy="4704347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23185-93B3-EF46-A6CC-C8F064DC4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293" y="9094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Curriculum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/>
              <a:t>Delivery Model = Outcome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17959" y="4343400"/>
            <a:ext cx="1553477" cy="2010503"/>
            <a:chOff x="1517959" y="4343400"/>
            <a:chExt cx="1553477" cy="201050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AB49B95-4321-0D40-9E61-B74F18665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59" y="4343400"/>
              <a:ext cx="1553477" cy="20061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563881" y="5707572"/>
              <a:ext cx="13712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</a:rPr>
                <a:t>WORKBOOK</a:t>
              </a:r>
            </a:p>
            <a:p>
              <a:pPr algn="ctr"/>
              <a:r>
                <a:rPr lang="en-US" b="1" dirty="0">
                  <a:solidFill>
                    <a:schemeClr val="tx2"/>
                  </a:solidFill>
                </a:rPr>
                <a:t>(QI TOOLS)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19083" t="5094" r="4348" b="3339"/>
          <a:stretch/>
        </p:blipFill>
        <p:spPr>
          <a:xfrm>
            <a:off x="874290" y="2303468"/>
            <a:ext cx="2941028" cy="19783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441516" y="1780250"/>
            <a:ext cx="1827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Curriculum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6500811" y="1824205"/>
            <a:ext cx="3814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Program Delivery Model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69898" y="3055955"/>
            <a:ext cx="3260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rial Black" panose="020B0A04020102020204" pitchFamily="34" charset="0"/>
              </a:rPr>
              <a:t>QI Concepts/Skills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765" t="25332" b="7551"/>
          <a:stretch/>
        </p:blipFill>
        <p:spPr>
          <a:xfrm>
            <a:off x="4953046" y="2599301"/>
            <a:ext cx="6794487" cy="263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26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3F227C8-D1E3-3C4D-BA07-204B023A25D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17177" y="1894052"/>
          <a:ext cx="10773513" cy="48325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6012">
                  <a:extLst>
                    <a:ext uri="{9D8B030D-6E8A-4147-A177-3AD203B41FA5}">
                      <a16:colId xmlns:a16="http://schemas.microsoft.com/office/drawing/2014/main" val="1200024780"/>
                    </a:ext>
                  </a:extLst>
                </a:gridCol>
                <a:gridCol w="558351">
                  <a:extLst>
                    <a:ext uri="{9D8B030D-6E8A-4147-A177-3AD203B41FA5}">
                      <a16:colId xmlns:a16="http://schemas.microsoft.com/office/drawing/2014/main" val="572567473"/>
                    </a:ext>
                  </a:extLst>
                </a:gridCol>
                <a:gridCol w="3528127">
                  <a:extLst>
                    <a:ext uri="{9D8B030D-6E8A-4147-A177-3AD203B41FA5}">
                      <a16:colId xmlns:a16="http://schemas.microsoft.com/office/drawing/2014/main" val="2576740197"/>
                    </a:ext>
                  </a:extLst>
                </a:gridCol>
                <a:gridCol w="550259">
                  <a:extLst>
                    <a:ext uri="{9D8B030D-6E8A-4147-A177-3AD203B41FA5}">
                      <a16:colId xmlns:a16="http://schemas.microsoft.com/office/drawing/2014/main" val="1313763906"/>
                    </a:ext>
                  </a:extLst>
                </a:gridCol>
                <a:gridCol w="2880764">
                  <a:extLst>
                    <a:ext uri="{9D8B030D-6E8A-4147-A177-3AD203B41FA5}">
                      <a16:colId xmlns:a16="http://schemas.microsoft.com/office/drawing/2014/main" val="2208094849"/>
                    </a:ext>
                  </a:extLst>
                </a:gridCol>
              </a:tblGrid>
              <a:tr h="63485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CURRICULUM:  Quality</a:t>
                      </a:r>
                    </a:p>
                    <a:p>
                      <a:pPr algn="ctr"/>
                      <a:r>
                        <a:rPr lang="en-US" sz="1700" dirty="0"/>
                        <a:t>Improvement (QI) Methodologies</a:t>
                      </a:r>
                      <a:endParaRPr lang="en-US" sz="1700" b="1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DELIVERY MODEL:</a:t>
                      </a:r>
                    </a:p>
                    <a:p>
                      <a:pPr algn="ctr"/>
                      <a:r>
                        <a:rPr lang="en-US" sz="1700" dirty="0"/>
                        <a:t>Learning Collaborative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OUTCOME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273592"/>
                  </a:ext>
                </a:extLst>
              </a:tr>
              <a:tr h="17231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560192"/>
                  </a:ext>
                </a:extLst>
              </a:tr>
              <a:tr h="247452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Focused on QI concepts, skills, tools &amp; implementation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30+ QI Tools with Templates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Coordinated step-by-step guidance through project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Just-in-time training to produce QI project deliverables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Introductory Webinar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4 Learning Sessions – 1 On-Site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Delivered over 6-9 months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Action Periods Interspersed for Project Implementation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Mentoring &amp; Coaching Site Visits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Learning shared among collaborative members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Improved Healthcare Delivery – Safer, higher-quality, client-centered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Successfully  Completed Project/s - Result-driven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Embedded QI Concepts &amp; Skills </a:t>
                      </a:r>
                      <a:r>
                        <a:rPr lang="en-US" dirty="0">
                          <a:sym typeface="Wingdings" pitchFamily="2" charset="2"/>
                        </a:rPr>
                        <a:t> Culture of Improvement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73915"/>
                  </a:ext>
                </a:extLst>
              </a:tr>
            </a:tbl>
          </a:graphicData>
        </a:graphic>
      </p:graphicFrame>
      <p:sp>
        <p:nvSpPr>
          <p:cNvPr id="7" name="Plus 6">
            <a:extLst>
              <a:ext uri="{FF2B5EF4-FFF2-40B4-BE49-F238E27FC236}">
                <a16:creationId xmlns:a16="http://schemas.microsoft.com/office/drawing/2014/main" id="{354F131D-9BD1-A94A-B08D-7E114AC28A69}"/>
              </a:ext>
            </a:extLst>
          </p:cNvPr>
          <p:cNvSpPr/>
          <p:nvPr/>
        </p:nvSpPr>
        <p:spPr>
          <a:xfrm>
            <a:off x="3980657" y="3657600"/>
            <a:ext cx="572414" cy="815814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Equal 7">
            <a:extLst>
              <a:ext uri="{FF2B5EF4-FFF2-40B4-BE49-F238E27FC236}">
                <a16:creationId xmlns:a16="http://schemas.microsoft.com/office/drawing/2014/main" id="{208FCFF3-1BA3-7D4B-87EA-346071B30296}"/>
              </a:ext>
            </a:extLst>
          </p:cNvPr>
          <p:cNvSpPr/>
          <p:nvPr/>
        </p:nvSpPr>
        <p:spPr>
          <a:xfrm>
            <a:off x="8043484" y="3657600"/>
            <a:ext cx="572414" cy="815814"/>
          </a:xfrm>
          <a:prstGeom prst="mathEqua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8ADECC9-2C47-6347-B8FB-53C4DD0FB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77" y="121335"/>
            <a:ext cx="10773512" cy="1176968"/>
          </a:xfrm>
        </p:spPr>
        <p:txBody>
          <a:bodyPr>
            <a:noAutofit/>
          </a:bodyPr>
          <a:lstStyle/>
          <a:p>
            <a:r>
              <a:rPr lang="en-US" sz="3200" b="1" dirty="0"/>
              <a:t>What is LARC? </a:t>
            </a:r>
            <a:br>
              <a:rPr lang="en-US" sz="3200" dirty="0"/>
            </a:br>
            <a:r>
              <a:rPr lang="en-US" sz="3200" dirty="0"/>
              <a:t>African Regional Improvement Collaborative </a:t>
            </a:r>
            <a:br>
              <a:rPr lang="en-US" sz="3200" dirty="0"/>
            </a:br>
            <a:r>
              <a:rPr lang="en-US" sz="3200" dirty="0"/>
              <a:t>focused on the Laboratory-Clinic Interface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0727B4-F45F-7E40-AC8D-9D07C5D05EA7}"/>
              </a:ext>
            </a:extLst>
          </p:cNvPr>
          <p:cNvSpPr txBox="1"/>
          <p:nvPr/>
        </p:nvSpPr>
        <p:spPr>
          <a:xfrm>
            <a:off x="717177" y="1372622"/>
            <a:ext cx="10757646" cy="46166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Bringing together multidisciplinary clinical teams to improve any process or system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016C10-4203-174B-8221-91DCA7197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072" y="2996281"/>
            <a:ext cx="3490412" cy="881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705D70-91E5-494E-AD92-87CFA1678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836" y="2582944"/>
            <a:ext cx="1821348" cy="1594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DDCDE1-FBBD-314D-BFF3-AD002C1AA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407" y="2561651"/>
            <a:ext cx="1653212" cy="161606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DAD18B9-1F4E-584B-8901-31E52BC8F9F0}"/>
              </a:ext>
            </a:extLst>
          </p:cNvPr>
          <p:cNvGrpSpPr/>
          <p:nvPr/>
        </p:nvGrpSpPr>
        <p:grpSpPr>
          <a:xfrm>
            <a:off x="8881180" y="71678"/>
            <a:ext cx="2947722" cy="1356600"/>
            <a:chOff x="3924507" y="2906308"/>
            <a:chExt cx="2947722" cy="1356600"/>
          </a:xfrm>
        </p:grpSpPr>
        <p:pic>
          <p:nvPicPr>
            <p:cNvPr id="14" name="Picture 13" descr="Home Page - &lt;strong&gt;Collaborative&lt;/strong&gt; Practice Solutions">
              <a:extLst>
                <a:ext uri="{FF2B5EF4-FFF2-40B4-BE49-F238E27FC236}">
                  <a16:creationId xmlns:a16="http://schemas.microsoft.com/office/drawing/2014/main" id="{073B2D3D-9E18-FE4B-A118-36BA32FD48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75"/>
            <a:stretch/>
          </p:blipFill>
          <p:spPr>
            <a:xfrm>
              <a:off x="3924507" y="2906308"/>
              <a:ext cx="2947722" cy="13566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532E9C-2E36-ED4F-B630-CB158CE97331}"/>
                </a:ext>
              </a:extLst>
            </p:cNvPr>
            <p:cNvSpPr txBox="1"/>
            <p:nvPr/>
          </p:nvSpPr>
          <p:spPr>
            <a:xfrm>
              <a:off x="5013386" y="3385802"/>
              <a:ext cx="872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 Black" panose="020B0A04020102020204" pitchFamily="34" charset="0"/>
                </a:rPr>
                <a:t>LARC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0874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018C-F9AC-8847-8483-5598CDFE6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13" y="365125"/>
            <a:ext cx="11471563" cy="1325563"/>
          </a:xfrm>
        </p:spPr>
        <p:txBody>
          <a:bodyPr>
            <a:normAutofit/>
          </a:bodyPr>
          <a:lstStyle/>
          <a:p>
            <a:r>
              <a:rPr lang="en-US" dirty="0"/>
              <a:t>LARC = </a:t>
            </a:r>
            <a:br>
              <a:rPr lang="en-US" dirty="0"/>
            </a:br>
            <a:r>
              <a:rPr lang="en-US" sz="4000" dirty="0"/>
              <a:t>African Regional Improvement Collaborative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95ECF68-8263-9E4B-A612-BF870857EC19}"/>
              </a:ext>
            </a:extLst>
          </p:cNvPr>
          <p:cNvGrpSpPr/>
          <p:nvPr/>
        </p:nvGrpSpPr>
        <p:grpSpPr>
          <a:xfrm>
            <a:off x="465513" y="1995054"/>
            <a:ext cx="8518327" cy="4047520"/>
            <a:chOff x="182327" y="498760"/>
            <a:chExt cx="8779433" cy="605920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1BBD573-D662-9248-9492-2E074C071184}"/>
                </a:ext>
              </a:extLst>
            </p:cNvPr>
            <p:cNvCxnSpPr/>
            <p:nvPr/>
          </p:nvCxnSpPr>
          <p:spPr>
            <a:xfrm>
              <a:off x="8172400" y="4381500"/>
              <a:ext cx="0" cy="122555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15CBE03-E1E3-6F4C-9E1E-F004A1302BD0}"/>
                </a:ext>
              </a:extLst>
            </p:cNvPr>
            <p:cNvCxnSpPr/>
            <p:nvPr/>
          </p:nvCxnSpPr>
          <p:spPr>
            <a:xfrm>
              <a:off x="6928490" y="4400550"/>
              <a:ext cx="0" cy="122555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E34A0FC-2B59-E848-BF2C-D7E26B022057}"/>
                </a:ext>
              </a:extLst>
            </p:cNvPr>
            <p:cNvCxnSpPr/>
            <p:nvPr/>
          </p:nvCxnSpPr>
          <p:spPr>
            <a:xfrm>
              <a:off x="5711777" y="4400550"/>
              <a:ext cx="0" cy="1223963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2A13194-6AA8-8A40-9212-BBDFB3B38C7F}"/>
                </a:ext>
              </a:extLst>
            </p:cNvPr>
            <p:cNvCxnSpPr/>
            <p:nvPr/>
          </p:nvCxnSpPr>
          <p:spPr>
            <a:xfrm>
              <a:off x="4175956" y="4401108"/>
              <a:ext cx="0" cy="1223963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A8CF329-E70B-F344-838B-C57382E385C8}"/>
                </a:ext>
              </a:extLst>
            </p:cNvPr>
            <p:cNvCxnSpPr/>
            <p:nvPr/>
          </p:nvCxnSpPr>
          <p:spPr>
            <a:xfrm>
              <a:off x="2735796" y="4381500"/>
              <a:ext cx="0" cy="122555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91948FAC-49E7-2842-94B9-89FA42DA6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1829" y="1663700"/>
              <a:ext cx="1476375" cy="866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1E6EA680-5573-C540-A5E4-372FC61AF49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67544" y="498760"/>
              <a:ext cx="8229600" cy="66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b="1" dirty="0">
                  <a:solidFill>
                    <a:srgbClr val="002060"/>
                  </a:solidFill>
                  <a:latin typeface="Myriad Web Pro"/>
                </a:rPr>
                <a:t>The Viral Load Cascade</a:t>
              </a: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9FC78000-018C-9D4B-B65A-B356E6F51C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0" y="2460625"/>
              <a:ext cx="6858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>
                <a:solidFill>
                  <a:srgbClr val="0039A6"/>
                </a:solidFill>
              </a:endParaRPr>
            </a:p>
          </p:txBody>
        </p:sp>
        <p:pic>
          <p:nvPicPr>
            <p:cNvPr id="12" name="Picture 12">
              <a:extLst>
                <a:ext uri="{FF2B5EF4-FFF2-40B4-BE49-F238E27FC236}">
                  <a16:creationId xmlns:a16="http://schemas.microsoft.com/office/drawing/2014/main" id="{D30D3FA6-CCE0-1E48-8DF4-1E5BE8AD5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208" y="2868304"/>
              <a:ext cx="1417824" cy="1345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CC213CE2-252F-FA43-925C-6D2372FB9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7710" y="3104963"/>
              <a:ext cx="761561" cy="1148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938F09E8-DC2A-6245-A72E-EB95A34C7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6362" y="2953761"/>
              <a:ext cx="1485398" cy="1174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 descr="C:\Users\mbarasa.KEMRICDC\AppData\Local\Microsoft\Windows\Temporary Internet Files\Content.Outlook\Q321MRDZ\VDBS2.JPG">
              <a:extLst>
                <a:ext uri="{FF2B5EF4-FFF2-40B4-BE49-F238E27FC236}">
                  <a16:creationId xmlns:a16="http://schemas.microsoft.com/office/drawing/2014/main" id="{D5358580-9AA3-A34D-B4C6-EB6BD7ED5341}"/>
                </a:ext>
              </a:extLst>
            </p:cNvPr>
            <p:cNvPicPr/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04356" y="3185460"/>
              <a:ext cx="1273807" cy="981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Picture 16">
              <a:extLst>
                <a:ext uri="{FF2B5EF4-FFF2-40B4-BE49-F238E27FC236}">
                  <a16:creationId xmlns:a16="http://schemas.microsoft.com/office/drawing/2014/main" id="{54022E1E-BBD7-4246-81C7-66F44D1E2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6454" y="2543175"/>
              <a:ext cx="1179513" cy="1646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97739D8D-01C7-264E-8D49-8DD58D91D9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2228" y="5777624"/>
              <a:ext cx="1093788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rgbClr val="0039A6"/>
                  </a:solidFill>
                </a:rPr>
                <a:t>Sample Transport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07907A38-1F66-C644-939E-A978924C7F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0400" y="5726113"/>
              <a:ext cx="1093788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rgbClr val="0039A6"/>
                  </a:solidFill>
                </a:rPr>
                <a:t>Laboratory Testing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1E875C1E-BC3F-BA49-99B9-F1BB801A65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0495" y="5726113"/>
              <a:ext cx="1239837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rgbClr val="0039A6"/>
                  </a:solidFill>
                </a:rPr>
                <a:t>Result Reporting &amp; Interpretation by Clinician</a:t>
              </a: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3D0284AB-BE45-7D40-9B09-7DDD43EC6F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20880" y="5756275"/>
              <a:ext cx="13716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rgbClr val="0039A6"/>
                  </a:solidFill>
                </a:rPr>
                <a:t>Patient Management</a:t>
              </a: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4A51D133-F65D-B14A-8FDF-32BCBF83C5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2069" y="5726113"/>
              <a:ext cx="1093787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rgbClr val="0039A6"/>
                  </a:solidFill>
                </a:rPr>
                <a:t>Specimen Collection &amp; Processing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C0FA83B-488B-A540-B00C-408BCB081DB1}"/>
                </a:ext>
              </a:extLst>
            </p:cNvPr>
            <p:cNvCxnSpPr/>
            <p:nvPr/>
          </p:nvCxnSpPr>
          <p:spPr>
            <a:xfrm>
              <a:off x="282575" y="4994275"/>
              <a:ext cx="8480425" cy="3810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3" descr="C:\Users\WPD9\Pictures\whole blood.jpg">
              <a:extLst>
                <a:ext uri="{FF2B5EF4-FFF2-40B4-BE49-F238E27FC236}">
                  <a16:creationId xmlns:a16="http://schemas.microsoft.com/office/drawing/2014/main" id="{1FBAD706-FFB0-9D41-9156-456518A1D6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8053" y="2132856"/>
              <a:ext cx="1273807" cy="981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\\cdc.gov\private\M314\pdf4\Viral load scale up strategy\drones.jpg">
              <a:extLst>
                <a:ext uri="{FF2B5EF4-FFF2-40B4-BE49-F238E27FC236}">
                  <a16:creationId xmlns:a16="http://schemas.microsoft.com/office/drawing/2014/main" id="{74141E31-4026-E04A-B62A-01FD2E7AE6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581" y="1866528"/>
              <a:ext cx="1306513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53584BC8-37EA-1F46-BF47-6F54F361E1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327" y="2974826"/>
              <a:ext cx="1653369" cy="1102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9B6D72D-EC45-EA4B-AE27-9982124DB091}"/>
                </a:ext>
              </a:extLst>
            </p:cNvPr>
            <p:cNvCxnSpPr/>
            <p:nvPr/>
          </p:nvCxnSpPr>
          <p:spPr>
            <a:xfrm>
              <a:off x="1079612" y="4401108"/>
              <a:ext cx="0" cy="122555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1">
              <a:extLst>
                <a:ext uri="{FF2B5EF4-FFF2-40B4-BE49-F238E27FC236}">
                  <a16:creationId xmlns:a16="http://schemas.microsoft.com/office/drawing/2014/main" id="{44E1D4E1-7E0B-2647-83C5-26E080D662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552" y="5733256"/>
              <a:ext cx="109378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rgbClr val="0039A6"/>
                  </a:solidFill>
                </a:rPr>
                <a:t>Demand Creation for Testing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D6D662D-56B0-F84F-A10B-1DEC6FFE40C0}"/>
              </a:ext>
            </a:extLst>
          </p:cNvPr>
          <p:cNvSpPr txBox="1"/>
          <p:nvPr/>
        </p:nvSpPr>
        <p:spPr>
          <a:xfrm>
            <a:off x="9553771" y="2266263"/>
            <a:ext cx="2147785" cy="30469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Bringing together the laboratory and clinical cadres to implement and scale up HIV viral load testing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F4EBCA0-E852-5341-A140-9A430DDAC972}"/>
              </a:ext>
            </a:extLst>
          </p:cNvPr>
          <p:cNvGrpSpPr/>
          <p:nvPr/>
        </p:nvGrpSpPr>
        <p:grpSpPr>
          <a:xfrm>
            <a:off x="9153802" y="634971"/>
            <a:ext cx="2947722" cy="1356600"/>
            <a:chOff x="3924507" y="2906308"/>
            <a:chExt cx="2947722" cy="1356600"/>
          </a:xfrm>
        </p:grpSpPr>
        <p:pic>
          <p:nvPicPr>
            <p:cNvPr id="31" name="Picture 30" descr="Home Page - &lt;strong&gt;Collaborative&lt;/strong&gt; Practice Solutions">
              <a:extLst>
                <a:ext uri="{FF2B5EF4-FFF2-40B4-BE49-F238E27FC236}">
                  <a16:creationId xmlns:a16="http://schemas.microsoft.com/office/drawing/2014/main" id="{7408C9BC-65DF-884F-B205-7061B24265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75"/>
            <a:stretch/>
          </p:blipFill>
          <p:spPr>
            <a:xfrm>
              <a:off x="3924507" y="2906308"/>
              <a:ext cx="2947722" cy="13566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F128A2A-93E3-4043-9DB8-F3157734DEBB}"/>
                </a:ext>
              </a:extLst>
            </p:cNvPr>
            <p:cNvSpPr txBox="1"/>
            <p:nvPr/>
          </p:nvSpPr>
          <p:spPr>
            <a:xfrm>
              <a:off x="5013386" y="3385802"/>
              <a:ext cx="872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 Black" panose="020B0A04020102020204" pitchFamily="34" charset="0"/>
                </a:rPr>
                <a:t>LARC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93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F837E-5193-3740-916C-2CC21E193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 &amp; SUMMARIZE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5A3CDD-D5FD-7A4B-99F3-A629D2FAE8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r>
              <a:rPr lang="en-US" sz="1800" dirty="0"/>
              <a:t>WHY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5F671FD-1689-BC47-9A9F-6CF94BB42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192" y="3208076"/>
            <a:ext cx="3766848" cy="21385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C29C6D-2600-074F-9928-A2DC28443EC7}"/>
              </a:ext>
            </a:extLst>
          </p:cNvPr>
          <p:cNvSpPr txBox="1"/>
          <p:nvPr/>
        </p:nvSpPr>
        <p:spPr>
          <a:xfrm>
            <a:off x="5181069" y="1257300"/>
            <a:ext cx="761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67CAE5-531F-D645-9DCC-C47272C8D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069" y="1765300"/>
            <a:ext cx="64008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02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Curriculum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439265"/>
            <a:ext cx="10515600" cy="2020529"/>
          </a:xfrm>
        </p:spPr>
        <p:txBody>
          <a:bodyPr>
            <a:normAutofit/>
          </a:bodyPr>
          <a:lstStyle/>
          <a:p>
            <a:r>
              <a:rPr lang="en-US" dirty="0"/>
              <a:t>Prerequisites</a:t>
            </a:r>
          </a:p>
          <a:p>
            <a:r>
              <a:rPr lang="en-US" dirty="0"/>
              <a:t>Deliverable-focused</a:t>
            </a:r>
          </a:p>
          <a:p>
            <a:r>
              <a:rPr lang="en-US" dirty="0"/>
              <a:t>CONTENT (PowerPoint)</a:t>
            </a:r>
          </a:p>
          <a:p>
            <a:r>
              <a:rPr lang="en-US" dirty="0"/>
              <a:t>WORKBOOK (Resource)</a:t>
            </a:r>
          </a:p>
        </p:txBody>
      </p:sp>
    </p:spTree>
    <p:extLst>
      <p:ext uri="{BB962C8B-B14F-4D97-AF65-F5344CB8AC3E}">
        <p14:creationId xmlns:p14="http://schemas.microsoft.com/office/powerpoint/2010/main" val="3665984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44992"/>
          </a:xfrm>
        </p:spPr>
        <p:txBody>
          <a:bodyPr/>
          <a:lstStyle/>
          <a:p>
            <a:r>
              <a:rPr lang="en-US" dirty="0"/>
              <a:t>Prerequisites*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685614"/>
            <a:ext cx="3932237" cy="3811588"/>
          </a:xfrm>
        </p:spPr>
        <p:txBody>
          <a:bodyPr/>
          <a:lstStyle/>
          <a:p>
            <a:endParaRPr lang="en-US" dirty="0"/>
          </a:p>
          <a:p>
            <a:r>
              <a:rPr lang="en-US" sz="2000" dirty="0"/>
              <a:t>For Country Leads, Coaches &amp; Team Members</a:t>
            </a:r>
          </a:p>
        </p:txBody>
      </p:sp>
      <p:sp>
        <p:nvSpPr>
          <p:cNvPr id="7" name="Curved Down Ribbon 6"/>
          <p:cNvSpPr/>
          <p:nvPr/>
        </p:nvSpPr>
        <p:spPr>
          <a:xfrm>
            <a:off x="5334826" y="772936"/>
            <a:ext cx="2921000" cy="2336740"/>
          </a:xfrm>
          <a:prstGeom prst="ellipseRibbo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Assuring a standardized QI Knowledge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8818630" y="836060"/>
            <a:ext cx="2259106" cy="1602340"/>
          </a:xfrm>
          <a:prstGeom prst="wedgeRoundRectCallout">
            <a:avLst>
              <a:gd name="adj1" fmla="val -20833"/>
              <a:gd name="adj2" fmla="val 84141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Prerequisites – Seven (7) Mandatory Courses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997D270-212F-B845-B8EA-83C7062F34FA}"/>
              </a:ext>
            </a:extLst>
          </p:cNvPr>
          <p:cNvGraphicFramePr>
            <a:graphicFrameLocks noGrp="1"/>
          </p:cNvGraphicFramePr>
          <p:nvPr/>
        </p:nvGraphicFramePr>
        <p:xfrm>
          <a:off x="956263" y="3420156"/>
          <a:ext cx="10121473" cy="256032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0121473">
                  <a:extLst>
                    <a:ext uri="{9D8B030D-6E8A-4147-A177-3AD203B41FA5}">
                      <a16:colId xmlns:a16="http://schemas.microsoft.com/office/drawing/2014/main" val="2490305251"/>
                    </a:ext>
                  </a:extLst>
                </a:gridCol>
              </a:tblGrid>
              <a:tr h="24113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Improvement Capability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2686664"/>
                  </a:ext>
                </a:extLst>
              </a:tr>
              <a:tr h="1737360">
                <a:tc>
                  <a:txBody>
                    <a:bodyPr/>
                    <a:lstStyle/>
                    <a:p>
                      <a:pPr marL="182880" marR="0"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effectLst/>
                        </a:rPr>
                        <a:t>QI 101</a:t>
                      </a:r>
                      <a:r>
                        <a:rPr lang="en-US" sz="1800" dirty="0">
                          <a:effectLst/>
                        </a:rPr>
                        <a:t>: Introduction to Health Care Improvement </a:t>
                      </a: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(1hr:15 min)</a:t>
                      </a:r>
                    </a:p>
                    <a:p>
                      <a:pPr marL="182880" marR="0"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effectLst/>
                        </a:rPr>
                        <a:t>QI 102</a:t>
                      </a:r>
                      <a:r>
                        <a:rPr lang="en-US" sz="1800" dirty="0">
                          <a:effectLst/>
                        </a:rPr>
                        <a:t>: How to Improve with the Model of Improvement </a:t>
                      </a: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(1hr:30 min)</a:t>
                      </a:r>
                    </a:p>
                    <a:p>
                      <a:pPr marL="182880" marR="0"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effectLst/>
                        </a:rPr>
                        <a:t>QI 103</a:t>
                      </a:r>
                      <a:r>
                        <a:rPr lang="en-US" sz="1800" dirty="0">
                          <a:effectLst/>
                        </a:rPr>
                        <a:t>: Testing and Measuring Changes with PDSA Cycles </a:t>
                      </a: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(1hr:15 min)</a:t>
                      </a:r>
                    </a:p>
                    <a:p>
                      <a:pPr marL="18288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effectLst/>
                        </a:rPr>
                        <a:t>QI 104</a:t>
                      </a:r>
                      <a:r>
                        <a:rPr lang="en-US" sz="1800" dirty="0">
                          <a:effectLst/>
                        </a:rPr>
                        <a:t>: Integrating data: Run Charts, Control Charts, and other Measurement Tools </a:t>
                      </a: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(1hr:30 min)</a:t>
                      </a:r>
                    </a:p>
                    <a:p>
                      <a:pPr marL="182880" marR="0"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effectLst/>
                        </a:rPr>
                        <a:t>QI 105</a:t>
                      </a:r>
                      <a:r>
                        <a:rPr lang="en-US" sz="1800" dirty="0">
                          <a:effectLst/>
                        </a:rPr>
                        <a:t>: Leading Quality Improvement </a:t>
                      </a: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(1hr:15 min)</a:t>
                      </a:r>
                    </a:p>
                    <a:p>
                      <a:pPr marL="18288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QI 201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Planning for Spread, From Local Improvement to System-wide Change </a:t>
                      </a:r>
                      <a:r>
                        <a:rPr lang="en-US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(1hr:15 min)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19650"/>
                  </a:ext>
                </a:extLst>
              </a:tr>
              <a:tr h="24113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Leadership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0626492"/>
                  </a:ext>
                </a:extLst>
              </a:tr>
              <a:tr h="241135">
                <a:tc>
                  <a:txBody>
                    <a:bodyPr/>
                    <a:lstStyle/>
                    <a:p>
                      <a:pPr marL="182880" marR="0"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effectLst/>
                        </a:rPr>
                        <a:t>L 101</a:t>
                      </a:r>
                      <a:r>
                        <a:rPr lang="en-US" sz="1800" dirty="0">
                          <a:effectLst/>
                        </a:rPr>
                        <a:t>: Introduction to Health Care Leadership </a:t>
                      </a: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(1hr:15 min)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06569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31828D0-A095-8E46-8121-E27C5F4F8BF8}"/>
              </a:ext>
            </a:extLst>
          </p:cNvPr>
          <p:cNvSpPr txBox="1"/>
          <p:nvPr/>
        </p:nvSpPr>
        <p:spPr>
          <a:xfrm>
            <a:off x="3265714" y="6290956"/>
            <a:ext cx="876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From the Institute for Healthcare Improvement (IHI) Open School  - http://www.ihi.org</a:t>
            </a:r>
          </a:p>
        </p:txBody>
      </p:sp>
    </p:spTree>
    <p:extLst>
      <p:ext uri="{BB962C8B-B14F-4D97-AF65-F5344CB8AC3E}">
        <p14:creationId xmlns:p14="http://schemas.microsoft.com/office/powerpoint/2010/main" val="1833548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8562"/>
            <a:ext cx="10515600" cy="1325563"/>
          </a:xfrm>
        </p:spPr>
        <p:txBody>
          <a:bodyPr/>
          <a:lstStyle/>
          <a:p>
            <a:r>
              <a:rPr lang="en-US" dirty="0"/>
              <a:t>Introductory Webinar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9094694" y="365124"/>
            <a:ext cx="2259106" cy="1325563"/>
          </a:xfrm>
          <a:prstGeom prst="wedgeRoundRectCallout">
            <a:avLst>
              <a:gd name="adj1" fmla="val -20833"/>
              <a:gd name="adj2" fmla="val 84141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For TODAY</a:t>
            </a:r>
          </a:p>
        </p:txBody>
      </p:sp>
      <p:sp>
        <p:nvSpPr>
          <p:cNvPr id="5" name="Curved Down Ribbon 4"/>
          <p:cNvSpPr/>
          <p:nvPr/>
        </p:nvSpPr>
        <p:spPr>
          <a:xfrm>
            <a:off x="7990449" y="2834228"/>
            <a:ext cx="3567677" cy="2336740"/>
          </a:xfrm>
          <a:prstGeom prst="ellipseRibbo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Sensitization</a:t>
            </a:r>
          </a:p>
          <a:p>
            <a:pPr algn="ctr"/>
            <a:r>
              <a:rPr lang="en-US" b="1" dirty="0"/>
              <a:t>/ Overview</a:t>
            </a:r>
          </a:p>
          <a:p>
            <a:pPr algn="ctr"/>
            <a:endParaRPr lang="en-US" dirty="0"/>
          </a:p>
          <a:p>
            <a:pPr algn="ctr"/>
            <a:r>
              <a:rPr lang="en-US" b="1" dirty="0"/>
              <a:t>In-country Preparation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20F9105-A03A-F14C-AD9A-33A8FE915B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450473"/>
              </p:ext>
            </p:extLst>
          </p:nvPr>
        </p:nvGraphicFramePr>
        <p:xfrm>
          <a:off x="1091418" y="1345758"/>
          <a:ext cx="6251639" cy="531368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251639">
                  <a:extLst>
                    <a:ext uri="{9D8B030D-6E8A-4147-A177-3AD203B41FA5}">
                      <a16:colId xmlns:a16="http://schemas.microsoft.com/office/drawing/2014/main" val="17981775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OVERVIEW / SENSITIZATION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822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LARC Collaborative Overview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Why?</a:t>
                      </a:r>
                    </a:p>
                    <a:p>
                      <a:pPr lvl="1"/>
                      <a:r>
                        <a:rPr lang="en-US" b="1" dirty="0"/>
                        <a:t>What?</a:t>
                      </a:r>
                    </a:p>
                    <a:p>
                      <a:pPr lvl="1"/>
                      <a:r>
                        <a:rPr lang="en-US" b="1" dirty="0"/>
                        <a:t>When?</a:t>
                      </a:r>
                    </a:p>
                    <a:p>
                      <a:pPr lvl="1"/>
                      <a:endParaRPr lang="en-US" b="1" dirty="0"/>
                    </a:p>
                    <a:p>
                      <a:r>
                        <a:rPr lang="en-US" b="1" dirty="0"/>
                        <a:t>Quality Improvement</a:t>
                      </a:r>
                    </a:p>
                    <a:p>
                      <a:pPr lvl="1"/>
                      <a:r>
                        <a:rPr lang="en-US" b="1" dirty="0"/>
                        <a:t>Guiding Principles</a:t>
                      </a:r>
                    </a:p>
                    <a:p>
                      <a:pPr lvl="1"/>
                      <a:r>
                        <a:rPr lang="en-US" b="1" dirty="0"/>
                        <a:t>Model for Improvement</a:t>
                      </a:r>
                    </a:p>
                    <a:p>
                      <a:pPr lvl="1"/>
                      <a:r>
                        <a:rPr lang="en-US" b="1" dirty="0"/>
                        <a:t>DMAIC</a:t>
                      </a:r>
                    </a:p>
                    <a:p>
                      <a:pPr lvl="1"/>
                      <a:r>
                        <a:rPr lang="en-US" b="1" dirty="0"/>
                        <a:t>Metrics/Measurement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003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IN-COUNTRY PREPARATION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924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Preparation for Smart Start (On-site Session) / Process Mapping</a:t>
                      </a:r>
                    </a:p>
                    <a:p>
                      <a:pPr lvl="1"/>
                      <a:r>
                        <a:rPr lang="en-US" b="1" dirty="0"/>
                        <a:t>Stakeholder Analysis</a:t>
                      </a:r>
                    </a:p>
                    <a:p>
                      <a:pPr lvl="1"/>
                      <a:r>
                        <a:rPr lang="en-US" b="1" dirty="0"/>
                        <a:t>Team Formation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Planning / Timeline</a:t>
                      </a:r>
                    </a:p>
                    <a:p>
                      <a:pPr lvl="1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247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33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905000" y="261258"/>
            <a:ext cx="8377238" cy="63545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3600" dirty="0">
                <a:solidFill>
                  <a:schemeClr val="tx2"/>
                </a:solidFill>
              </a:rPr>
              <a:t>Project Deliverables</a:t>
            </a: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1498146" y="1164188"/>
            <a:ext cx="3041197" cy="493085"/>
          </a:xfrm>
          <a:prstGeom prst="homePlate">
            <a:avLst>
              <a:gd name="adj" fmla="val 164257"/>
            </a:avLst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lvl1pPr eaLnBrk="0" hangingPunct="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400" i="1" dirty="0"/>
              <a:t>On-Site / Session 1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200" i="1" dirty="0">
                <a:solidFill>
                  <a:schemeClr val="bg1"/>
                </a:solidFill>
              </a:rPr>
              <a:t>DEFINE / MEASURE / ANALYZE 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502230" y="1828801"/>
            <a:ext cx="3037113" cy="386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marL="177800" indent="-177800" eaLnBrk="0" hangingPunct="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520700" indent="-22860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Identify Stakeholders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Team Formation 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Map the Process (Current)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ID / Prioritize Opportunities</a:t>
            </a:r>
          </a:p>
          <a:p>
            <a:pPr marL="177800" lvl="1" indent="-177800"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sz="1600" dirty="0"/>
              <a:t>Project Outline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Baseline Metrics - Data Collection Tool/Plan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Action Plan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Elevator Speech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VOC Information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Root Cause Analysis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1 Rapid/Small Test of Change (PDSA)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Presentation</a:t>
            </a: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4648202" y="1774825"/>
            <a:ext cx="38100" cy="4173316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828800" y="5880100"/>
            <a:ext cx="1092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900" b="0"/>
              <a:t>Project Champion</a:t>
            </a:r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7795986" y="1756955"/>
            <a:ext cx="1812" cy="4191186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4902200" y="1841500"/>
            <a:ext cx="2679700" cy="440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177800" indent="-177800" eaLnBrk="0" hangingPunct="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Char char="•"/>
              <a:tabLst>
                <a:tab pos="228600" algn="l"/>
              </a:tabLst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685800" indent="-22860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7800" lvl="1" indent="-177800"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dirty="0"/>
              <a:t>Update Project Outline, if necessary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1 5S Exercise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1 Visual Management Application</a:t>
            </a:r>
          </a:p>
          <a:p>
            <a:pPr>
              <a:lnSpc>
                <a:spcPct val="110000"/>
              </a:lnSpc>
              <a:spcBef>
                <a:spcPct val="0"/>
              </a:spcBef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2 or more Tests of Change (PDSA)</a:t>
            </a:r>
          </a:p>
          <a:p>
            <a:pPr>
              <a:lnSpc>
                <a:spcPct val="110000"/>
              </a:lnSpc>
              <a:spcBef>
                <a:spcPct val="0"/>
              </a:spcBef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Select and Implement Change</a:t>
            </a:r>
          </a:p>
          <a:p>
            <a:pPr>
              <a:lnSpc>
                <a:spcPct val="110000"/>
              </a:lnSpc>
              <a:spcBef>
                <a:spcPct val="0"/>
              </a:spcBef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Modify Solution(s) where necessary by additional Test of Change (PDSA)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Create Future State Map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Standard Work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Presentation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endParaRPr lang="en-US" altLang="en-US" sz="1600" b="0" dirty="0"/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8011885" y="1828801"/>
            <a:ext cx="2605313" cy="3051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marL="177800" indent="-177800" eaLnBrk="0" hangingPunct="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Char char="•"/>
              <a:tabLst>
                <a:tab pos="177800" algn="l"/>
              </a:tabLst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Update Project Outline, if necessary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Validate Solution(s) / Interventions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/>
              <a:t>Create </a:t>
            </a:r>
            <a:r>
              <a:rPr lang="en-US" altLang="en-US" sz="1600" b="0" dirty="0"/>
              <a:t>Control Plan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Transfer to Operational Owner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Share/Spread Intervention, if applicable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Final Presentation</a:t>
            </a: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1502230" y="5948141"/>
            <a:ext cx="9114968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US" altLang="en-US" sz="1000" b="0" i="1" dirty="0">
              <a:latin typeface="Times New Roman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US" altLang="en-US" sz="1000" b="0" dirty="0">
              <a:latin typeface="Times New Roman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US" altLang="en-US" sz="1000" b="0" dirty="0">
              <a:latin typeface="Times New Roman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US" altLang="en-US" sz="1000" b="0" dirty="0">
              <a:latin typeface="Times New Roman" charset="0"/>
            </a:endParaRPr>
          </a:p>
        </p:txBody>
      </p:sp>
      <p:sp>
        <p:nvSpPr>
          <p:cNvPr id="7179" name="AutoShape 11"/>
          <p:cNvSpPr>
            <a:spLocks noChangeArrowheads="1"/>
          </p:cNvSpPr>
          <p:nvPr/>
        </p:nvSpPr>
        <p:spPr bwMode="auto">
          <a:xfrm>
            <a:off x="4978400" y="1130300"/>
            <a:ext cx="2603500" cy="527050"/>
          </a:xfrm>
          <a:prstGeom prst="homePlate">
            <a:avLst>
              <a:gd name="adj" fmla="val 158644"/>
            </a:avLst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>
            <a:lvl1pPr eaLnBrk="0" hangingPunct="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400" i="1" dirty="0"/>
              <a:t>Session 2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400" i="1" dirty="0">
                <a:solidFill>
                  <a:schemeClr val="bg1"/>
                </a:solidFill>
              </a:rPr>
              <a:t>IMPROVE</a:t>
            </a:r>
          </a:p>
        </p:txBody>
      </p:sp>
      <p:sp>
        <p:nvSpPr>
          <p:cNvPr id="7180" name="AutoShape 12"/>
          <p:cNvSpPr>
            <a:spLocks noChangeArrowheads="1"/>
          </p:cNvSpPr>
          <p:nvPr/>
        </p:nvSpPr>
        <p:spPr bwMode="auto">
          <a:xfrm>
            <a:off x="8090354" y="1130300"/>
            <a:ext cx="2603500" cy="527050"/>
          </a:xfrm>
          <a:prstGeom prst="homePlate">
            <a:avLst>
              <a:gd name="adj" fmla="val 164659"/>
            </a:avLst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>
            <a:lvl1pPr eaLnBrk="0" hangingPunct="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400" i="1" dirty="0"/>
              <a:t>Session 3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400" i="1" dirty="0">
                <a:solidFill>
                  <a:schemeClr val="bg1"/>
                </a:solidFill>
              </a:rPr>
              <a:t>CONTROL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F685AF2E-D3F5-FD41-8AD4-A383355CB33B}"/>
              </a:ext>
            </a:extLst>
          </p:cNvPr>
          <p:cNvSpPr/>
          <p:nvPr/>
        </p:nvSpPr>
        <p:spPr>
          <a:xfrm>
            <a:off x="649194" y="181519"/>
            <a:ext cx="1725706" cy="877933"/>
          </a:xfrm>
          <a:prstGeom prst="wedgeRoundRectCallout">
            <a:avLst>
              <a:gd name="adj1" fmla="val -20833"/>
              <a:gd name="adj2" fmla="val 84141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DELIVERABLE-FOCUSED</a:t>
            </a:r>
          </a:p>
        </p:txBody>
      </p:sp>
    </p:spTree>
    <p:extLst>
      <p:ext uri="{BB962C8B-B14F-4D97-AF65-F5344CB8AC3E}">
        <p14:creationId xmlns:p14="http://schemas.microsoft.com/office/powerpoint/2010/main" val="3473037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4CF00-3C70-5E48-AAD6-9D2ED17C5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CONTENT</a:t>
            </a:r>
            <a:r>
              <a:rPr lang="en-US" dirty="0"/>
              <a:t>: QI Concepts, Tools &amp; Skills (PowerPoint) Presented in Learning Sessions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623A4D-C2DF-E346-A413-5791F1D74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82" y="2212655"/>
            <a:ext cx="2902528" cy="15254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9CC3A4-1BC2-B34C-91CE-75BC1858D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610" y="2000803"/>
            <a:ext cx="4024779" cy="28415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898F7E-7848-D446-9A97-F00DF78F8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583" y="3555850"/>
            <a:ext cx="3984810" cy="29886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81E1AB-9A4A-BD44-9DDE-0C30FB063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0878" y="1675278"/>
            <a:ext cx="3466894" cy="26001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D9FA6E-F453-6C49-AEDD-70B603C4A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0727" y="4369578"/>
            <a:ext cx="3215669" cy="207036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040AC962-25CD-9044-8FB5-80F60F6687DD}"/>
              </a:ext>
            </a:extLst>
          </p:cNvPr>
          <p:cNvSpPr/>
          <p:nvPr/>
        </p:nvSpPr>
        <p:spPr>
          <a:xfrm>
            <a:off x="193040" y="4611187"/>
            <a:ext cx="1725706" cy="877933"/>
          </a:xfrm>
          <a:prstGeom prst="wedgeRoundRectCallout">
            <a:avLst>
              <a:gd name="adj1" fmla="val -20833"/>
              <a:gd name="adj2" fmla="val 84141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PowerPoint Presentations</a:t>
            </a:r>
          </a:p>
        </p:txBody>
      </p:sp>
    </p:spTree>
    <p:extLst>
      <p:ext uri="{BB962C8B-B14F-4D97-AF65-F5344CB8AC3E}">
        <p14:creationId xmlns:p14="http://schemas.microsoft.com/office/powerpoint/2010/main" val="3542385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406283" y="735714"/>
            <a:ext cx="1725706" cy="877933"/>
          </a:xfrm>
          <a:prstGeom prst="wedgeRoundRectCallout">
            <a:avLst>
              <a:gd name="adj1" fmla="val -20833"/>
              <a:gd name="adj2" fmla="val 84141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TOOL-BASED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456246-E77B-DF43-AB34-6F8136234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01" y="2395967"/>
            <a:ext cx="2118469" cy="27357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2045" y="4537284"/>
            <a:ext cx="137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WORKBOOK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93313" y="79010"/>
            <a:ext cx="81818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30+ Quality Improvement Tools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E4AA8A-6667-0742-81C5-922A8A1AD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0514" y="910007"/>
            <a:ext cx="82550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7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BC9A15-67E4-934E-81CE-9ABDE4D48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062" y="0"/>
            <a:ext cx="531295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0481B86-C214-B64B-B0F2-33B23145E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956" y="450806"/>
            <a:ext cx="3932237" cy="912481"/>
          </a:xfrm>
        </p:spPr>
        <p:txBody>
          <a:bodyPr>
            <a:normAutofit/>
          </a:bodyPr>
          <a:lstStyle/>
          <a:p>
            <a:r>
              <a:rPr lang="en-US" sz="4000" b="1" dirty="0"/>
              <a:t>WORKBOOK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63D14B3-5405-B24B-9E1A-70AAAF3747FD}"/>
              </a:ext>
            </a:extLst>
          </p:cNvPr>
          <p:cNvGraphicFramePr/>
          <p:nvPr/>
        </p:nvGraphicFramePr>
        <p:xfrm>
          <a:off x="553956" y="2486797"/>
          <a:ext cx="2479040" cy="2668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DB38D6E4-C61B-B646-96FD-40C162702B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825" y="2851880"/>
            <a:ext cx="4453808" cy="3561063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10784DB1-5945-BE49-BB7C-DA7F69A49D1E}"/>
              </a:ext>
            </a:extLst>
          </p:cNvPr>
          <p:cNvSpPr/>
          <p:nvPr/>
        </p:nvSpPr>
        <p:spPr>
          <a:xfrm>
            <a:off x="3480825" y="548007"/>
            <a:ext cx="1725706" cy="877933"/>
          </a:xfrm>
          <a:prstGeom prst="wedgeRoundRectCallout">
            <a:avLst>
              <a:gd name="adj1" fmla="val -20833"/>
              <a:gd name="adj2" fmla="val 84141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QI TOOL RESOURCE</a:t>
            </a:r>
          </a:p>
        </p:txBody>
      </p:sp>
      <p:sp>
        <p:nvSpPr>
          <p:cNvPr id="2" name="Down Ribbon 1">
            <a:extLst>
              <a:ext uri="{FF2B5EF4-FFF2-40B4-BE49-F238E27FC236}">
                <a16:creationId xmlns:a16="http://schemas.microsoft.com/office/drawing/2014/main" id="{2F4DABB1-C941-444F-8ED7-9EFA3B65683E}"/>
              </a:ext>
            </a:extLst>
          </p:cNvPr>
          <p:cNvSpPr/>
          <p:nvPr/>
        </p:nvSpPr>
        <p:spPr>
          <a:xfrm>
            <a:off x="5543443" y="775695"/>
            <a:ext cx="2277197" cy="1510262"/>
          </a:xfrm>
          <a:prstGeom prst="ribb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30+ Tools in 80+ pages</a:t>
            </a:r>
          </a:p>
        </p:txBody>
      </p:sp>
    </p:spTree>
    <p:extLst>
      <p:ext uri="{BB962C8B-B14F-4D97-AF65-F5344CB8AC3E}">
        <p14:creationId xmlns:p14="http://schemas.microsoft.com/office/powerpoint/2010/main" val="1120930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Delivery Model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000" dirty="0"/>
              <a:t>Timeframe</a:t>
            </a:r>
          </a:p>
          <a:p>
            <a:r>
              <a:rPr lang="en-US" sz="3000" dirty="0"/>
              <a:t>Pre-training Preparation – </a:t>
            </a:r>
            <a:r>
              <a:rPr lang="en-US" sz="3000" dirty="0" err="1"/>
              <a:t>Intorductory</a:t>
            </a:r>
            <a:r>
              <a:rPr lang="en-US" sz="3000" dirty="0"/>
              <a:t> Webinar</a:t>
            </a:r>
          </a:p>
          <a:p>
            <a:r>
              <a:rPr lang="en-US" sz="3000" dirty="0"/>
              <a:t>On-Site Smart Start Session </a:t>
            </a:r>
          </a:p>
          <a:p>
            <a:r>
              <a:rPr lang="en-US" sz="3000" dirty="0"/>
              <a:t>Accountability/Follow-Up</a:t>
            </a:r>
          </a:p>
        </p:txBody>
      </p:sp>
    </p:spTree>
    <p:extLst>
      <p:ext uri="{BB962C8B-B14F-4D97-AF65-F5344CB8AC3E}">
        <p14:creationId xmlns:p14="http://schemas.microsoft.com/office/powerpoint/2010/main" val="670224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45424" cy="3561416"/>
          </a:xfrm>
        </p:spPr>
        <p:txBody>
          <a:bodyPr>
            <a:normAutofit/>
          </a:bodyPr>
          <a:lstStyle/>
          <a:p>
            <a:r>
              <a:rPr lang="en-US" dirty="0"/>
              <a:t>Planning &amp; Preparation </a:t>
            </a:r>
            <a:br>
              <a:rPr lang="en-US" dirty="0"/>
            </a:br>
            <a:r>
              <a:rPr lang="en-US" dirty="0"/>
              <a:t>for LARC Sessions:</a:t>
            </a:r>
            <a:br>
              <a:rPr lang="en-US" dirty="0"/>
            </a:br>
            <a:r>
              <a:rPr lang="en-US" dirty="0"/>
              <a:t>Checklist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838200" y="3926541"/>
            <a:ext cx="1671918" cy="877933"/>
          </a:xfrm>
          <a:prstGeom prst="wedgeRoundRectCallout">
            <a:avLst>
              <a:gd name="adj1" fmla="val -20833"/>
              <a:gd name="adj2" fmla="val 84141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Planning Checklist</a:t>
            </a:r>
          </a:p>
        </p:txBody>
      </p:sp>
      <p:sp>
        <p:nvSpPr>
          <p:cNvPr id="5" name="Curved Down Ribbon 4"/>
          <p:cNvSpPr/>
          <p:nvPr/>
        </p:nvSpPr>
        <p:spPr>
          <a:xfrm>
            <a:off x="2924444" y="3958234"/>
            <a:ext cx="2563905" cy="2336740"/>
          </a:xfrm>
          <a:prstGeom prst="ellipseRibbo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Step-by-Step Planning for Sessions</a:t>
            </a:r>
          </a:p>
        </p:txBody>
      </p:sp>
      <p:pic>
        <p:nvPicPr>
          <p:cNvPr id="6" name="Picture 5" descr="Chile Employment | &lt;strong&gt;Check List&lt;/strong&gt; Curricular - Chile Employmen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535" y="840354"/>
            <a:ext cx="47625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40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Quality Improvement Collaborative Overview: Program Delivery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Lightning Bolt 5"/>
          <p:cNvSpPr/>
          <p:nvPr/>
        </p:nvSpPr>
        <p:spPr>
          <a:xfrm>
            <a:off x="5430392" y="5027881"/>
            <a:ext cx="914400" cy="91440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ightning Bolt 6"/>
          <p:cNvSpPr/>
          <p:nvPr/>
        </p:nvSpPr>
        <p:spPr>
          <a:xfrm>
            <a:off x="7714898" y="5027881"/>
            <a:ext cx="914400" cy="91440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28640" y="5975680"/>
            <a:ext cx="1285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Preparation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53185" y="5992297"/>
            <a:ext cx="15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Project Outline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70255" y="5992297"/>
            <a:ext cx="1448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Action Period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67646" y="5992297"/>
            <a:ext cx="1448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Action Period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37036" y="2573712"/>
            <a:ext cx="1081835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 Months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86431" y="2573712"/>
            <a:ext cx="886461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1 Week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53212" y="2536598"/>
            <a:ext cx="1256562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2-3 months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35033" y="2550627"/>
            <a:ext cx="1256562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2-3 months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16854" y="2550627"/>
            <a:ext cx="992066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 Month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12686" y="5992297"/>
            <a:ext cx="1966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Report </a:t>
            </a:r>
            <a:r>
              <a:rPr lang="en-US" dirty="0"/>
              <a:t>Completion</a:t>
            </a:r>
          </a:p>
        </p:txBody>
      </p:sp>
      <p:sp>
        <p:nvSpPr>
          <p:cNvPr id="11" name="Vertical Scroll 10"/>
          <p:cNvSpPr/>
          <p:nvPr/>
        </p:nvSpPr>
        <p:spPr>
          <a:xfrm>
            <a:off x="9744018" y="5102081"/>
            <a:ext cx="836896" cy="890216"/>
          </a:xfrm>
          <a:prstGeom prst="verticalScroll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Vertical Scroll 21"/>
          <p:cNvSpPr/>
          <p:nvPr/>
        </p:nvSpPr>
        <p:spPr>
          <a:xfrm>
            <a:off x="3547753" y="5102081"/>
            <a:ext cx="847847" cy="894835"/>
          </a:xfrm>
          <a:prstGeom prst="verticalScroll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Callout 22"/>
          <p:cNvSpPr/>
          <p:nvPr/>
        </p:nvSpPr>
        <p:spPr>
          <a:xfrm>
            <a:off x="1801654" y="5194983"/>
            <a:ext cx="914400" cy="61264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1058558" y="2259599"/>
            <a:ext cx="926344" cy="92333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Total</a:t>
            </a:r>
          </a:p>
          <a:p>
            <a:r>
              <a:rPr lang="en-US" b="1" dirty="0"/>
              <a:t>= 6-9 </a:t>
            </a:r>
          </a:p>
          <a:p>
            <a:r>
              <a:rPr lang="en-US" b="1" dirty="0"/>
              <a:t>Months</a:t>
            </a:r>
          </a:p>
        </p:txBody>
      </p:sp>
    </p:spTree>
    <p:extLst>
      <p:ext uri="{BB962C8B-B14F-4D97-AF65-F5344CB8AC3E}">
        <p14:creationId xmlns:p14="http://schemas.microsoft.com/office/powerpoint/2010/main" val="1674728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36820" y="1949114"/>
            <a:ext cx="9045837" cy="2779294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/>
          <p:cNvGraphicFramePr/>
          <p:nvPr/>
        </p:nvGraphicFramePr>
        <p:xfrm>
          <a:off x="372973" y="1215195"/>
          <a:ext cx="11081084" cy="5209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04674" y="2910610"/>
            <a:ext cx="894732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2 Months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25357" y="2893843"/>
            <a:ext cx="883512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2 months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89980" y="2911587"/>
            <a:ext cx="883512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2 months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00534" y="2911587"/>
            <a:ext cx="822597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1 Month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26953" y="2037274"/>
            <a:ext cx="601760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Total Implementation Period = 6 Months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240348" y="4933216"/>
            <a:ext cx="1263031" cy="1118672"/>
            <a:chOff x="5570255" y="4378177"/>
            <a:chExt cx="1448025" cy="1333748"/>
          </a:xfrm>
        </p:grpSpPr>
        <p:sp>
          <p:nvSpPr>
            <p:cNvPr id="13" name="Lightning Bolt 12"/>
            <p:cNvSpPr/>
            <p:nvPr/>
          </p:nvSpPr>
          <p:spPr>
            <a:xfrm>
              <a:off x="5755249" y="4378177"/>
              <a:ext cx="914400" cy="914400"/>
            </a:xfrm>
            <a:prstGeom prst="lightningBol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70255" y="5342593"/>
              <a:ext cx="1448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Action Period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806096" y="4858339"/>
            <a:ext cx="1276696" cy="1436599"/>
            <a:chOff x="10400971" y="5040542"/>
            <a:chExt cx="1276696" cy="1436599"/>
          </a:xfrm>
        </p:grpSpPr>
        <p:sp>
          <p:nvSpPr>
            <p:cNvPr id="19" name="TextBox 18"/>
            <p:cNvSpPr txBox="1"/>
            <p:nvPr/>
          </p:nvSpPr>
          <p:spPr>
            <a:xfrm>
              <a:off x="10400971" y="5830810"/>
              <a:ext cx="12766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Report </a:t>
              </a:r>
            </a:p>
            <a:p>
              <a:pPr algn="ctr"/>
              <a:r>
                <a:rPr lang="en-US" dirty="0"/>
                <a:t>Completion</a:t>
              </a:r>
            </a:p>
          </p:txBody>
        </p:sp>
        <p:sp>
          <p:nvSpPr>
            <p:cNvPr id="20" name="Vertical Scroll 19"/>
            <p:cNvSpPr/>
            <p:nvPr/>
          </p:nvSpPr>
          <p:spPr>
            <a:xfrm>
              <a:off x="10709079" y="5040542"/>
              <a:ext cx="673183" cy="790268"/>
            </a:xfrm>
            <a:prstGeom prst="verticalScroll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264146" y="4886704"/>
            <a:ext cx="1593193" cy="1259548"/>
            <a:chOff x="2389614" y="4452377"/>
            <a:chExt cx="1593193" cy="1259548"/>
          </a:xfrm>
        </p:grpSpPr>
        <p:sp>
          <p:nvSpPr>
            <p:cNvPr id="16" name="TextBox 15"/>
            <p:cNvSpPr txBox="1"/>
            <p:nvPr/>
          </p:nvSpPr>
          <p:spPr>
            <a:xfrm>
              <a:off x="2389614" y="5342593"/>
              <a:ext cx="1593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Project Outline</a:t>
              </a:r>
            </a:p>
          </p:txBody>
        </p:sp>
        <p:sp>
          <p:nvSpPr>
            <p:cNvPr id="21" name="Vertical Scroll 20"/>
            <p:cNvSpPr/>
            <p:nvPr/>
          </p:nvSpPr>
          <p:spPr>
            <a:xfrm>
              <a:off x="2762288" y="4452377"/>
              <a:ext cx="847847" cy="894835"/>
            </a:xfrm>
            <a:prstGeom prst="verticalScroll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22652" y="5040543"/>
            <a:ext cx="1285865" cy="1120764"/>
            <a:chOff x="290807" y="4591161"/>
            <a:chExt cx="1285865" cy="1120764"/>
          </a:xfrm>
        </p:grpSpPr>
        <p:sp>
          <p:nvSpPr>
            <p:cNvPr id="15" name="TextBox 14"/>
            <p:cNvSpPr txBox="1"/>
            <p:nvPr/>
          </p:nvSpPr>
          <p:spPr>
            <a:xfrm>
              <a:off x="290807" y="5342593"/>
              <a:ext cx="12858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Preparation</a:t>
              </a:r>
            </a:p>
          </p:txBody>
        </p:sp>
        <p:sp>
          <p:nvSpPr>
            <p:cNvPr id="22" name="Cloud Callout 21"/>
            <p:cNvSpPr/>
            <p:nvPr/>
          </p:nvSpPr>
          <p:spPr>
            <a:xfrm>
              <a:off x="476540" y="4591161"/>
              <a:ext cx="914400" cy="612648"/>
            </a:xfrm>
            <a:prstGeom prst="cloudCallou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295398" y="4933216"/>
            <a:ext cx="1263031" cy="1118672"/>
            <a:chOff x="5570255" y="4378177"/>
            <a:chExt cx="1448025" cy="1333748"/>
          </a:xfrm>
        </p:grpSpPr>
        <p:sp>
          <p:nvSpPr>
            <p:cNvPr id="27" name="Lightning Bolt 26"/>
            <p:cNvSpPr/>
            <p:nvPr/>
          </p:nvSpPr>
          <p:spPr>
            <a:xfrm>
              <a:off x="5755249" y="4378177"/>
              <a:ext cx="914400" cy="914400"/>
            </a:xfrm>
            <a:prstGeom prst="lightningBol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70255" y="5342593"/>
              <a:ext cx="1448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Action Period</a:t>
              </a:r>
            </a:p>
          </p:txBody>
        </p:sp>
      </p:grpSp>
      <p:sp>
        <p:nvSpPr>
          <p:cNvPr id="30" name="Title 1"/>
          <p:cNvSpPr txBox="1">
            <a:spLocks/>
          </p:cNvSpPr>
          <p:nvPr/>
        </p:nvSpPr>
        <p:spPr>
          <a:xfrm>
            <a:off x="812131" y="308313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Quality Improvement Collaborative Overview: Program Delivery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9369959" y="4933216"/>
            <a:ext cx="1263031" cy="1118672"/>
            <a:chOff x="5570255" y="4378177"/>
            <a:chExt cx="1448025" cy="1333748"/>
          </a:xfrm>
        </p:grpSpPr>
        <p:sp>
          <p:nvSpPr>
            <p:cNvPr id="32" name="Lightning Bolt 31"/>
            <p:cNvSpPr/>
            <p:nvPr/>
          </p:nvSpPr>
          <p:spPr>
            <a:xfrm>
              <a:off x="5755249" y="4378177"/>
              <a:ext cx="914400" cy="914400"/>
            </a:xfrm>
            <a:prstGeom prst="lightningBol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570255" y="5342593"/>
              <a:ext cx="1448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Action Period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46156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lge Scherlund's eLearning News: CompetencyWorks Report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66" y="1699318"/>
            <a:ext cx="2040631" cy="1142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5568" y="1681984"/>
            <a:ext cx="756671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Conducted 2 months prior to the first Smart Start Session to: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/>
              <a:t>Sensitize &amp; engage stakeholders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/>
              <a:t>Orient teams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/>
              <a:t>Complete planning and preparation to ensure readiness before launch and/or Smart Start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952797" y="313111"/>
            <a:ext cx="62698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Introductory Webinar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9673" y="3144521"/>
            <a:ext cx="2458878" cy="120032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Target Audience: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In country leadership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Faculty/coaches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Facility teams</a:t>
            </a:r>
          </a:p>
        </p:txBody>
      </p:sp>
    </p:spTree>
    <p:extLst>
      <p:ext uri="{BB962C8B-B14F-4D97-AF65-F5344CB8AC3E}">
        <p14:creationId xmlns:p14="http://schemas.microsoft.com/office/powerpoint/2010/main" val="22806831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36820" y="1949114"/>
            <a:ext cx="9045837" cy="2779294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/>
          <p:cNvGraphicFramePr/>
          <p:nvPr/>
        </p:nvGraphicFramePr>
        <p:xfrm>
          <a:off x="372973" y="1215195"/>
          <a:ext cx="11081084" cy="5209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04674" y="2910610"/>
            <a:ext cx="894732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2 Months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25357" y="2893843"/>
            <a:ext cx="883512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2 months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89980" y="2911587"/>
            <a:ext cx="883512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2 months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00534" y="2911587"/>
            <a:ext cx="822597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1 Month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26953" y="2037274"/>
            <a:ext cx="601760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Total Implementation Period = 6 Months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240348" y="4933216"/>
            <a:ext cx="1263031" cy="1118672"/>
            <a:chOff x="5570255" y="4378177"/>
            <a:chExt cx="1448025" cy="1333748"/>
          </a:xfrm>
        </p:grpSpPr>
        <p:sp>
          <p:nvSpPr>
            <p:cNvPr id="13" name="Lightning Bolt 12"/>
            <p:cNvSpPr/>
            <p:nvPr/>
          </p:nvSpPr>
          <p:spPr>
            <a:xfrm>
              <a:off x="5755249" y="4378177"/>
              <a:ext cx="914400" cy="914400"/>
            </a:xfrm>
            <a:prstGeom prst="lightningBol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70255" y="5342593"/>
              <a:ext cx="1448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Action Period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806096" y="4858339"/>
            <a:ext cx="1276696" cy="1436599"/>
            <a:chOff x="10400971" y="5040542"/>
            <a:chExt cx="1276696" cy="1436599"/>
          </a:xfrm>
        </p:grpSpPr>
        <p:sp>
          <p:nvSpPr>
            <p:cNvPr id="19" name="TextBox 18"/>
            <p:cNvSpPr txBox="1"/>
            <p:nvPr/>
          </p:nvSpPr>
          <p:spPr>
            <a:xfrm>
              <a:off x="10400971" y="5830810"/>
              <a:ext cx="12766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Report </a:t>
              </a:r>
            </a:p>
            <a:p>
              <a:pPr algn="ctr"/>
              <a:r>
                <a:rPr lang="en-US" dirty="0"/>
                <a:t>Completion</a:t>
              </a:r>
            </a:p>
          </p:txBody>
        </p:sp>
        <p:sp>
          <p:nvSpPr>
            <p:cNvPr id="20" name="Vertical Scroll 19"/>
            <p:cNvSpPr/>
            <p:nvPr/>
          </p:nvSpPr>
          <p:spPr>
            <a:xfrm>
              <a:off x="10709079" y="5040542"/>
              <a:ext cx="673183" cy="790268"/>
            </a:xfrm>
            <a:prstGeom prst="verticalScroll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264146" y="4886704"/>
            <a:ext cx="1593193" cy="1259548"/>
            <a:chOff x="2389614" y="4452377"/>
            <a:chExt cx="1593193" cy="1259548"/>
          </a:xfrm>
        </p:grpSpPr>
        <p:sp>
          <p:nvSpPr>
            <p:cNvPr id="16" name="TextBox 15"/>
            <p:cNvSpPr txBox="1"/>
            <p:nvPr/>
          </p:nvSpPr>
          <p:spPr>
            <a:xfrm>
              <a:off x="2389614" y="5342593"/>
              <a:ext cx="1593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Project Outline</a:t>
              </a:r>
            </a:p>
          </p:txBody>
        </p:sp>
        <p:sp>
          <p:nvSpPr>
            <p:cNvPr id="21" name="Vertical Scroll 20"/>
            <p:cNvSpPr/>
            <p:nvPr/>
          </p:nvSpPr>
          <p:spPr>
            <a:xfrm>
              <a:off x="2762288" y="4452377"/>
              <a:ext cx="847847" cy="894835"/>
            </a:xfrm>
            <a:prstGeom prst="verticalScroll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22652" y="5040543"/>
            <a:ext cx="1285865" cy="1120764"/>
            <a:chOff x="290807" y="4591161"/>
            <a:chExt cx="1285865" cy="1120764"/>
          </a:xfrm>
        </p:grpSpPr>
        <p:sp>
          <p:nvSpPr>
            <p:cNvPr id="15" name="TextBox 14"/>
            <p:cNvSpPr txBox="1"/>
            <p:nvPr/>
          </p:nvSpPr>
          <p:spPr>
            <a:xfrm>
              <a:off x="290807" y="5342593"/>
              <a:ext cx="12858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Preparation</a:t>
              </a:r>
            </a:p>
          </p:txBody>
        </p:sp>
        <p:sp>
          <p:nvSpPr>
            <p:cNvPr id="22" name="Cloud Callout 21"/>
            <p:cNvSpPr/>
            <p:nvPr/>
          </p:nvSpPr>
          <p:spPr>
            <a:xfrm>
              <a:off x="476540" y="4591161"/>
              <a:ext cx="914400" cy="612648"/>
            </a:xfrm>
            <a:prstGeom prst="cloudCallou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295398" y="4933216"/>
            <a:ext cx="1263031" cy="1118672"/>
            <a:chOff x="5570255" y="4378177"/>
            <a:chExt cx="1448025" cy="1333748"/>
          </a:xfrm>
        </p:grpSpPr>
        <p:sp>
          <p:nvSpPr>
            <p:cNvPr id="27" name="Lightning Bolt 26"/>
            <p:cNvSpPr/>
            <p:nvPr/>
          </p:nvSpPr>
          <p:spPr>
            <a:xfrm>
              <a:off x="5755249" y="4378177"/>
              <a:ext cx="914400" cy="914400"/>
            </a:xfrm>
            <a:prstGeom prst="lightningBol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70255" y="5342593"/>
              <a:ext cx="1448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Action Period</a:t>
              </a:r>
            </a:p>
          </p:txBody>
        </p:sp>
      </p:grpSp>
      <p:sp>
        <p:nvSpPr>
          <p:cNvPr id="30" name="Title 1"/>
          <p:cNvSpPr txBox="1">
            <a:spLocks/>
          </p:cNvSpPr>
          <p:nvPr/>
        </p:nvSpPr>
        <p:spPr>
          <a:xfrm>
            <a:off x="812131" y="308313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Quality Improvement Collaborative Overview: Program Delivery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9369959" y="4933216"/>
            <a:ext cx="1263031" cy="1118672"/>
            <a:chOff x="5570255" y="4378177"/>
            <a:chExt cx="1448025" cy="1333748"/>
          </a:xfrm>
        </p:grpSpPr>
        <p:sp>
          <p:nvSpPr>
            <p:cNvPr id="32" name="Lightning Bolt 31"/>
            <p:cNvSpPr/>
            <p:nvPr/>
          </p:nvSpPr>
          <p:spPr>
            <a:xfrm>
              <a:off x="5755249" y="4378177"/>
              <a:ext cx="914400" cy="914400"/>
            </a:xfrm>
            <a:prstGeom prst="lightningBol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570255" y="5342593"/>
              <a:ext cx="1448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Action Period</a:t>
              </a:r>
            </a:p>
          </p:txBody>
        </p:sp>
      </p:grpSp>
      <p:sp>
        <p:nvSpPr>
          <p:cNvPr id="29" name="Donut 28"/>
          <p:cNvSpPr/>
          <p:nvPr/>
        </p:nvSpPr>
        <p:spPr>
          <a:xfrm>
            <a:off x="2764946" y="3124775"/>
            <a:ext cx="4014226" cy="1304270"/>
          </a:xfrm>
          <a:prstGeom prst="donut">
            <a:avLst>
              <a:gd name="adj" fmla="val 149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192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/>
              <a:t>                      </a:t>
            </a:r>
            <a:r>
              <a:rPr lang="en-US" sz="9600" dirty="0"/>
              <a:t>WHY</a:t>
            </a:r>
          </a:p>
        </p:txBody>
      </p:sp>
    </p:spTree>
    <p:extLst>
      <p:ext uri="{BB962C8B-B14F-4D97-AF65-F5344CB8AC3E}">
        <p14:creationId xmlns:p14="http://schemas.microsoft.com/office/powerpoint/2010/main" val="45958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635" y="443004"/>
            <a:ext cx="10515600" cy="9503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/>
              <a:t>Smart Start: 2-Day On-Site Session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4119" y="2829151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43001" y="2049492"/>
            <a:ext cx="661851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/>
              <a:t>Expected Outcomes</a:t>
            </a:r>
            <a:r>
              <a:rPr lang="en-US" sz="2800" b="1" dirty="0"/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Understanding of the current state via process mapping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Opportunities for Improvement (OFI) identified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Select project / Write problem statement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Project Outline: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400" dirty="0"/>
              <a:t>Aim statement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400" dirty="0"/>
              <a:t>Measures and data collection plan/tools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400" dirty="0"/>
              <a:t>Intervention (the change to be implemented)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Action and communication plans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30243" y="2049492"/>
            <a:ext cx="37472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/>
              <a:t>Purpose</a:t>
            </a:r>
            <a:r>
              <a:rPr lang="en-US" sz="2400" b="1" dirty="0"/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To set the site up for successful project implementation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To standardize mentorship practice by different coaches across all project sites</a:t>
            </a:r>
          </a:p>
        </p:txBody>
      </p:sp>
    </p:spTree>
    <p:extLst>
      <p:ext uri="{BB962C8B-B14F-4D97-AF65-F5344CB8AC3E}">
        <p14:creationId xmlns:p14="http://schemas.microsoft.com/office/powerpoint/2010/main" val="20752471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D2DE935-96B3-3545-9032-839E97BE9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3" y="4040723"/>
            <a:ext cx="2679440" cy="2008823"/>
          </a:xfrm>
          <a:prstGeom prst="rect">
            <a:avLst/>
          </a:prstGeom>
          <a:ln w="25400" cmpd="sng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400631"/>
            <a:ext cx="10515600" cy="101103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Smart Start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193" y="1401505"/>
          <a:ext cx="10515606" cy="2334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475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Day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#1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4907" marR="949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Day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#2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4907" marR="9490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441"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/>
                        <a:t>Orientation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/>
                        <a:t>Process Mapping Current State (Conference Room)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dirty="0"/>
                    </a:p>
                  </a:txBody>
                  <a:tcPr marL="94907" marR="94907"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charset="0"/>
                        <a:buChar char="•"/>
                      </a:pPr>
                      <a:r>
                        <a:rPr lang="en-US" dirty="0"/>
                        <a:t>Identify /</a:t>
                      </a:r>
                      <a:r>
                        <a:rPr lang="en-US" baseline="0" dirty="0"/>
                        <a:t> Prioritize </a:t>
                      </a:r>
                      <a:r>
                        <a:rPr lang="en-US" dirty="0"/>
                        <a:t>Opportunities For Improvement (OFI) </a:t>
                      </a:r>
                    </a:p>
                    <a:p>
                      <a:pPr marL="285750" lvl="0" indent="-285750">
                        <a:buFont typeface="Arial" charset="0"/>
                        <a:buChar char="•"/>
                      </a:pPr>
                      <a:r>
                        <a:rPr lang="en-US" dirty="0"/>
                        <a:t>Problem Statement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marL="94907" marR="9490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4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Process Mapping @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Site - Go and See </a:t>
                      </a:r>
                    </a:p>
                    <a:p>
                      <a:endParaRPr lang="en-US" dirty="0"/>
                    </a:p>
                  </a:txBody>
                  <a:tcPr marL="94907" marR="94907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baseline="0" dirty="0"/>
                        <a:t>Pro</a:t>
                      </a:r>
                      <a:r>
                        <a:rPr lang="en-US" dirty="0"/>
                        <a:t>ject Implementation</a:t>
                      </a:r>
                      <a:r>
                        <a:rPr lang="en-US" baseline="0" dirty="0"/>
                        <a:t> </a:t>
                      </a:r>
                      <a:r>
                        <a:rPr lang="mr-IN" baseline="0" dirty="0"/>
                        <a:t>–</a:t>
                      </a:r>
                      <a:r>
                        <a:rPr lang="en-US" baseline="0" dirty="0"/>
                        <a:t> Outline &amp; Action Plan</a:t>
                      </a:r>
                      <a:endParaRPr lang="en-US" dirty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/>
                        <a:t>Project</a:t>
                      </a:r>
                      <a:r>
                        <a:rPr lang="en-US" baseline="0" dirty="0"/>
                        <a:t> Communication</a:t>
                      </a:r>
                      <a:endParaRPr lang="en-US" dirty="0"/>
                    </a:p>
                  </a:txBody>
                  <a:tcPr marL="94907" marR="9490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2146953B-CD31-164C-9E31-406B9B5AF0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369" y="4040723"/>
            <a:ext cx="2678430" cy="2008823"/>
          </a:xfrm>
          <a:prstGeom prst="rect">
            <a:avLst/>
          </a:prstGeom>
          <a:ln w="25400" cmpd="sng">
            <a:solidFill>
              <a:schemeClr val="tx1"/>
            </a:solidFill>
          </a:ln>
        </p:spPr>
      </p:pic>
      <p:pic>
        <p:nvPicPr>
          <p:cNvPr id="10" name="Picture 3" descr="C:\Users\Dudu DIJ\AppData\Local\Microsoft\Windows\Temporary Internet Files\Content.Word\WP_20150615_017.jpg">
            <a:extLst>
              <a:ext uri="{FF2B5EF4-FFF2-40B4-BE49-F238E27FC236}">
                <a16:creationId xmlns:a16="http://schemas.microsoft.com/office/drawing/2014/main" id="{A132B63A-4F02-0048-9B84-E03F3E662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538" y="4040723"/>
            <a:ext cx="2679926" cy="249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7614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49775" y="335280"/>
          <a:ext cx="10515600" cy="627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63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2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34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66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40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Introductory</a:t>
                      </a:r>
                      <a:r>
                        <a:rPr lang="en-US" sz="1600" baseline="0" dirty="0"/>
                        <a:t> Webinar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Smart Start: </a:t>
                      </a:r>
                    </a:p>
                    <a:p>
                      <a:pPr algn="ctr"/>
                      <a:r>
                        <a:rPr lang="en-US" sz="1600" dirty="0"/>
                        <a:t>2-Day On-Site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Learning Session 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Learning Session 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Learning Session #3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Quality Improvement Primer </a:t>
                      </a:r>
                      <a:r>
                        <a:rPr lang="en-US" sz="1600" dirty="0"/>
                        <a:t>- 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/>
                        <a:t>Guiding Principles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/>
                        <a:t>DMAIC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/>
                        <a:t>Model for Improvement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sz="1600" dirty="0"/>
                    </a:p>
                    <a:p>
                      <a:r>
                        <a:rPr lang="en-US" sz="1600" b="1" dirty="0"/>
                        <a:t>Data/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dirty="0"/>
                        <a:t>Measurement Overview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/>
                        <a:t>Stakeholder Analysis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/>
                        <a:t>Team Formation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/>
                        <a:t>Planning for Smart Start / Process Mapping</a:t>
                      </a:r>
                    </a:p>
                    <a:p>
                      <a:r>
                        <a:rPr lang="en-US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DEFINE / MEASURE</a:t>
                      </a:r>
                    </a:p>
                    <a:p>
                      <a:r>
                        <a:rPr lang="en-US" sz="1600" b="1" dirty="0"/>
                        <a:t>Process Mapping</a:t>
                      </a:r>
                    </a:p>
                    <a:p>
                      <a:endParaRPr lang="en-US" sz="1600" b="0" dirty="0"/>
                    </a:p>
                    <a:p>
                      <a:r>
                        <a:rPr lang="en-US" sz="1600" b="1" dirty="0"/>
                        <a:t>Brainstorming / Affinity Diagram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/>
                        <a:t>Prioritize Opportunities for Improvement (OFIs)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/>
                        <a:t>Impact/Effort Grid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sz="1600" dirty="0"/>
                    </a:p>
                    <a:p>
                      <a:r>
                        <a:rPr lang="en-US" sz="1600" b="1" dirty="0"/>
                        <a:t>Project Outline</a:t>
                      </a:r>
                      <a:endParaRPr lang="en-US" sz="1600" b="1" baseline="0" dirty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/>
                        <a:t>Problem Statement</a:t>
                      </a:r>
                      <a:r>
                        <a:rPr lang="en-US" sz="1600" baseline="0" dirty="0"/>
                        <a:t> 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/>
                        <a:t>Scope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/>
                        <a:t>Aim Statement / Metric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/>
                        <a:t>Elevator Speech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/>
                        <a:t>Action Plan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/>
                        <a:t>Communication Plan</a:t>
                      </a:r>
                    </a:p>
                    <a:p>
                      <a:r>
                        <a:rPr lang="en-US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Quality</a:t>
                      </a:r>
                      <a:r>
                        <a:rPr lang="en-US" sz="1600" b="1" baseline="0" dirty="0"/>
                        <a:t> Improvement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600" b="0" dirty="0"/>
                        <a:t>Review Smart Start Outputs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600" b="0" dirty="0"/>
                        <a:t>PDCA Overview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lang="en-US" sz="1600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Project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Mgmt.</a:t>
                      </a:r>
                    </a:p>
                    <a:p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Change Mgmt.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Voice of Customer</a:t>
                      </a:r>
                    </a:p>
                    <a:p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Critical to Quality</a:t>
                      </a:r>
                    </a:p>
                    <a:p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Data/Measurement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ANALYZE</a:t>
                      </a:r>
                      <a:r>
                        <a:rPr lang="en-US" sz="1600" b="1" dirty="0"/>
                        <a:t> </a:t>
                      </a:r>
                    </a:p>
                    <a:p>
                      <a:r>
                        <a:rPr lang="en-US" sz="1600" b="1" dirty="0"/>
                        <a:t>5</a:t>
                      </a:r>
                      <a:r>
                        <a:rPr lang="en-US" sz="1600" b="1" baseline="0" dirty="0"/>
                        <a:t> Whys, Cause &amp; Effect Diagram, Pareto</a:t>
                      </a:r>
                      <a:r>
                        <a:rPr lang="en-US" sz="1600" dirty="0"/>
                        <a:t> </a:t>
                      </a:r>
                      <a:r>
                        <a:rPr lang="en-US" sz="1600" b="1" dirty="0"/>
                        <a:t>Diagram, Spaghetti Diagram, Run Charts/Control Charts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IMPROVE</a:t>
                      </a:r>
                      <a:r>
                        <a:rPr lang="en-US" sz="1600" dirty="0"/>
                        <a:t> </a:t>
                      </a:r>
                      <a:r>
                        <a:rPr lang="en-US" sz="1600" b="1" dirty="0"/>
                        <a:t>Simulation</a:t>
                      </a:r>
                      <a:endParaRPr lang="en-US" sz="1600" b="0" dirty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/>
                        <a:t>Before/After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/>
                        <a:t>PDCA / Small Test of Change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Lean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5S</a:t>
                      </a:r>
                      <a:endParaRPr lang="en-US" sz="1600" b="0" dirty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0" dirty="0"/>
                        <a:t>Visual Management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0" dirty="0"/>
                        <a:t>Physical Layout</a:t>
                      </a:r>
                    </a:p>
                    <a:p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Standardized Work</a:t>
                      </a:r>
                    </a:p>
                    <a:p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Future State Process Map</a:t>
                      </a:r>
                    </a:p>
                    <a:p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Data Display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CONTROL</a:t>
                      </a:r>
                    </a:p>
                    <a:p>
                      <a:r>
                        <a:rPr lang="en-US" sz="1600" b="1" dirty="0"/>
                        <a:t>Process Owner Transfer</a:t>
                      </a:r>
                    </a:p>
                    <a:p>
                      <a:endParaRPr lang="en-US" sz="1600" dirty="0"/>
                    </a:p>
                    <a:p>
                      <a:r>
                        <a:rPr lang="en-US" sz="1600" b="1" dirty="0"/>
                        <a:t>Control Plan</a:t>
                      </a:r>
                    </a:p>
                    <a:p>
                      <a:endParaRPr lang="en-US" sz="1600" dirty="0"/>
                    </a:p>
                    <a:p>
                      <a:r>
                        <a:rPr lang="en-US" sz="1600" b="1" dirty="0"/>
                        <a:t>Result Communication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/>
                        <a:t>Final Report</a:t>
                      </a:r>
                      <a:endParaRPr lang="en-US" sz="1600" baseline="0" dirty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/>
                        <a:t>Storyboard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Presentation</a:t>
                      </a:r>
                    </a:p>
                    <a:p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b="1" dirty="0"/>
                        <a:t>Spread Best Practices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/>
                        <a:t>Celebrate Success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/>
                        <a:t>Additional Tools</a:t>
                      </a:r>
                      <a:endParaRPr lang="en-US" sz="1600" b="1" baseline="0" dirty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Chart Review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/>
                        <a:t>Avoiding Pitfalls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151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4415118" cy="2098157"/>
          </a:xfrm>
        </p:spPr>
        <p:txBody>
          <a:bodyPr>
            <a:normAutofit fontScale="90000"/>
          </a:bodyPr>
          <a:lstStyle/>
          <a:p>
            <a:r>
              <a:rPr lang="en-US" dirty="0"/>
              <a:t>After each training session:</a:t>
            </a:r>
            <a:br>
              <a:rPr lang="en-US" dirty="0"/>
            </a:br>
            <a:r>
              <a:rPr lang="en-US" dirty="0"/>
              <a:t>Accountability and Follow-Up</a:t>
            </a:r>
          </a:p>
        </p:txBody>
      </p:sp>
      <p:sp>
        <p:nvSpPr>
          <p:cNvPr id="4" name="Curved Down Ribbon 3"/>
          <p:cNvSpPr/>
          <p:nvPr/>
        </p:nvSpPr>
        <p:spPr>
          <a:xfrm>
            <a:off x="1110663" y="3579373"/>
            <a:ext cx="2563905" cy="2336740"/>
          </a:xfrm>
          <a:prstGeom prst="ellipseRibbo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Site Visits</a:t>
            </a:r>
          </a:p>
          <a:p>
            <a:pPr algn="ctr"/>
            <a:r>
              <a:rPr lang="en-US" dirty="0"/>
              <a:t>Phone Calls</a:t>
            </a:r>
          </a:p>
          <a:p>
            <a:pPr algn="ctr"/>
            <a:r>
              <a:rPr lang="en-US" dirty="0"/>
              <a:t>Mentoring</a:t>
            </a:r>
          </a:p>
          <a:p>
            <a:pPr algn="ctr"/>
            <a:r>
              <a:rPr lang="en-US" dirty="0"/>
              <a:t>Coaching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167032" y="2463281"/>
            <a:ext cx="1720475" cy="988826"/>
          </a:xfrm>
          <a:prstGeom prst="wedgeRoundRectCallout">
            <a:avLst>
              <a:gd name="adj1" fmla="val -20833"/>
              <a:gd name="adj2" fmla="val 84141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Focus on Project Follow-up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E8FAB3-D083-1D47-8A1D-CE3952CE6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696" y="0"/>
            <a:ext cx="5105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765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0093-AE99-EA4F-A275-83B14B938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Plan for Spread </a:t>
            </a:r>
            <a:br>
              <a:rPr lang="en-US" dirty="0"/>
            </a:br>
            <a:r>
              <a:rPr lang="en-US" dirty="0"/>
              <a:t>from the Very Beginning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D8171-22A4-1544-A7E7-9369D6924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88959"/>
            <a:ext cx="5225716" cy="3987214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Learn the Improvement Methodologies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Start Small – Small tests of change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 changes that result in improvement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Implement changes that result in improvement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Plan for Implementation at Scale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11E32E1A-0BE9-BF4C-9335-8DF9EE6FCB2C}"/>
              </a:ext>
            </a:extLst>
          </p:cNvPr>
          <p:cNvSpPr/>
          <p:nvPr/>
        </p:nvSpPr>
        <p:spPr>
          <a:xfrm>
            <a:off x="7874278" y="657881"/>
            <a:ext cx="1900518" cy="878541"/>
          </a:xfrm>
          <a:prstGeom prst="wedgeRoundRectCallout">
            <a:avLst>
              <a:gd name="adj1" fmla="val -20907"/>
              <a:gd name="adj2" fmla="val 793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IHI Open School Course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22714"/>
          <a:stretch/>
        </p:blipFill>
        <p:spPr>
          <a:xfrm>
            <a:off x="6113186" y="1690688"/>
            <a:ext cx="5706978" cy="3928532"/>
          </a:xfrm>
          <a:prstGeom prst="rect">
            <a:avLst/>
          </a:prstGeom>
        </p:spPr>
      </p:pic>
      <p:sp>
        <p:nvSpPr>
          <p:cNvPr id="9" name="Donut 8"/>
          <p:cNvSpPr/>
          <p:nvPr/>
        </p:nvSpPr>
        <p:spPr>
          <a:xfrm>
            <a:off x="5912659" y="3982452"/>
            <a:ext cx="6108031" cy="742129"/>
          </a:xfrm>
          <a:prstGeom prst="donut">
            <a:avLst>
              <a:gd name="adj" fmla="val 149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688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F837E-5193-3740-916C-2CC21E193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 &amp; SUMMARIZE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40BF78-F086-5742-AFE3-6687914E9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494" y="1447700"/>
            <a:ext cx="9520517" cy="496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974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Improvement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Change/Model for Improvement</a:t>
            </a:r>
          </a:p>
          <a:p>
            <a:r>
              <a:rPr lang="en-US" dirty="0"/>
              <a:t>DMAIC</a:t>
            </a:r>
          </a:p>
          <a:p>
            <a:r>
              <a:rPr lang="en-US" dirty="0"/>
              <a:t>Guiding Principles</a:t>
            </a:r>
          </a:p>
        </p:txBody>
      </p:sp>
    </p:spTree>
    <p:extLst>
      <p:ext uri="{BB962C8B-B14F-4D97-AF65-F5344CB8AC3E}">
        <p14:creationId xmlns:p14="http://schemas.microsoft.com/office/powerpoint/2010/main" val="5315107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33517" cy="1666875"/>
          </a:xfrm>
        </p:spPr>
        <p:txBody>
          <a:bodyPr>
            <a:normAutofit/>
          </a:bodyPr>
          <a:lstStyle/>
          <a:p>
            <a:r>
              <a:rPr lang="en-US" dirty="0"/>
              <a:t>Quality Improvement is all about CHANGE!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5385" y="2433247"/>
          <a:ext cx="1159021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77" y="4401602"/>
            <a:ext cx="2357192" cy="23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06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C14F7-404D-4B4C-93CE-32DFB3C76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create change?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A44D49-BB99-D141-9595-027EA0FAED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653154" y="2544096"/>
            <a:ext cx="4885690" cy="3657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9DD21F-E921-2845-AD75-39ACA93E3BD4}"/>
              </a:ext>
            </a:extLst>
          </p:cNvPr>
          <p:cNvSpPr txBox="1"/>
          <p:nvPr/>
        </p:nvSpPr>
        <p:spPr>
          <a:xfrm>
            <a:off x="757807" y="1544802"/>
            <a:ext cx="106763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3 Questions + PDCA = The Model for Improvement</a:t>
            </a:r>
          </a:p>
        </p:txBody>
      </p:sp>
    </p:spTree>
    <p:extLst>
      <p:ext uri="{BB962C8B-B14F-4D97-AF65-F5344CB8AC3E}">
        <p14:creationId xmlns:p14="http://schemas.microsoft.com/office/powerpoint/2010/main" val="32518283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165600" cy="1666875"/>
          </a:xfrm>
        </p:spPr>
        <p:txBody>
          <a:bodyPr>
            <a:normAutofit fontScale="90000"/>
          </a:bodyPr>
          <a:lstStyle/>
          <a:p>
            <a:r>
              <a:rPr lang="en-US" dirty="0"/>
              <a:t>Quality Improvement</a:t>
            </a:r>
            <a:br>
              <a:rPr lang="en-US" dirty="0"/>
            </a:br>
            <a:r>
              <a:rPr lang="en-US" dirty="0"/>
              <a:t>Overview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5049722"/>
              </p:ext>
            </p:extLst>
          </p:nvPr>
        </p:nvGraphicFramePr>
        <p:xfrm>
          <a:off x="838200" y="239729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963" y="80962"/>
            <a:ext cx="4368799" cy="3357734"/>
          </a:xfrm>
          <a:prstGeom prst="rect">
            <a:avLst/>
          </a:prstGeom>
        </p:spPr>
      </p:pic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0" y="5751514"/>
            <a:ext cx="11582400" cy="1084261"/>
            <a:chOff x="45" y="762"/>
            <a:chExt cx="5649" cy="683"/>
          </a:xfrm>
        </p:grpSpPr>
        <p:sp>
          <p:nvSpPr>
            <p:cNvPr id="7" name="Freeform 3"/>
            <p:cNvSpPr>
              <a:spLocks/>
            </p:cNvSpPr>
            <p:nvPr/>
          </p:nvSpPr>
          <p:spPr bwMode="blackWhite">
            <a:xfrm>
              <a:off x="45" y="778"/>
              <a:ext cx="714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4"/>
            <p:cNvSpPr>
              <a:spLocks noChangeArrowheads="1"/>
            </p:cNvSpPr>
            <p:nvPr/>
          </p:nvSpPr>
          <p:spPr bwMode="blackWhite">
            <a:xfrm>
              <a:off x="263" y="1040"/>
              <a:ext cx="40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Define</a:t>
              </a:r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blackWhite">
            <a:xfrm>
              <a:off x="738" y="762"/>
              <a:ext cx="737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blackWhite">
            <a:xfrm>
              <a:off x="867" y="1040"/>
              <a:ext cx="53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Measure</a:t>
              </a: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blackWhite">
            <a:xfrm>
              <a:off x="1470" y="770"/>
              <a:ext cx="715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blackWhite">
            <a:xfrm>
              <a:off x="1618" y="1040"/>
              <a:ext cx="57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Analyze</a:t>
              </a: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blackWhite">
            <a:xfrm>
              <a:off x="3380" y="762"/>
              <a:ext cx="1093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blackWhite">
            <a:xfrm>
              <a:off x="3664" y="1000"/>
              <a:ext cx="486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Improve</a:t>
              </a: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blackWhite">
            <a:xfrm>
              <a:off x="4601" y="778"/>
              <a:ext cx="1093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blackWhite">
            <a:xfrm>
              <a:off x="4857" y="1000"/>
              <a:ext cx="44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Control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4106729-DB79-324B-91FB-644E83F7BA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739" y="4610895"/>
            <a:ext cx="1494802" cy="14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0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33517" cy="1666875"/>
          </a:xfrm>
        </p:spPr>
        <p:txBody>
          <a:bodyPr>
            <a:normAutofit/>
          </a:bodyPr>
          <a:lstStyle/>
          <a:p>
            <a:r>
              <a:rPr lang="en-US" dirty="0"/>
              <a:t>Quality Improvement is all about CHANGE!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5385" y="2433247"/>
          <a:ext cx="1159021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77" y="4401602"/>
            <a:ext cx="2357192" cy="23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905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838200" y="288925"/>
            <a:ext cx="87630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latin typeface="Arial Rounded MT Bold" charset="0"/>
                <a:ea typeface="Arial Rounded MT Bold" charset="0"/>
                <a:cs typeface="Arial Rounded MT Bold" charset="0"/>
              </a:rPr>
              <a:t>Guiding Principles </a:t>
            </a:r>
            <a:br>
              <a:rPr lang="en-US" altLang="en-US" dirty="0">
                <a:latin typeface="Arial Rounded MT Bold" charset="0"/>
                <a:ea typeface="Arial Rounded MT Bold" charset="0"/>
                <a:cs typeface="Arial Rounded MT Bold" charset="0"/>
              </a:rPr>
            </a:br>
            <a:r>
              <a:rPr lang="en-US" altLang="en-US" dirty="0">
                <a:latin typeface="Arial Rounded MT Bold" charset="0"/>
                <a:ea typeface="Arial Rounded MT Bold" charset="0"/>
                <a:cs typeface="Arial Rounded MT Bold" charset="0"/>
              </a:rPr>
              <a:t>for Quality Improvement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ü"/>
            </a:pPr>
            <a:r>
              <a:rPr lang="en-US" altLang="en-US" sz="4400" dirty="0">
                <a:ea typeface="ＭＳ Ｐゴシック" charset="-128"/>
              </a:rPr>
              <a:t>Focus on the needs of the </a:t>
            </a:r>
            <a:r>
              <a:rPr lang="en-US" altLang="en-US" sz="4400" b="1" dirty="0">
                <a:ea typeface="ＭＳ Ｐゴシック" charset="-128"/>
              </a:rPr>
              <a:t>USERS</a:t>
            </a:r>
          </a:p>
          <a:p>
            <a:pPr>
              <a:buFont typeface="Wingdings" charset="2"/>
              <a:buChar char="ü"/>
            </a:pPr>
            <a:r>
              <a:rPr lang="en-US" altLang="en-US" sz="4400" dirty="0">
                <a:ea typeface="ＭＳ Ｐゴシック" charset="-128"/>
              </a:rPr>
              <a:t>Focus on </a:t>
            </a:r>
            <a:r>
              <a:rPr lang="en-US" altLang="en-US" sz="4400" b="1" dirty="0">
                <a:ea typeface="ＭＳ Ｐゴシック" charset="-128"/>
              </a:rPr>
              <a:t>PROCESSES</a:t>
            </a:r>
            <a:r>
              <a:rPr lang="en-US" altLang="en-US" sz="4400" dirty="0">
                <a:ea typeface="ＭＳ Ｐゴシック" charset="-128"/>
              </a:rPr>
              <a:t> to increase the productivity of work</a:t>
            </a:r>
          </a:p>
          <a:p>
            <a:pPr>
              <a:buFont typeface="Wingdings" charset="2"/>
              <a:buChar char="ü"/>
            </a:pPr>
            <a:r>
              <a:rPr lang="en-US" altLang="en-US" sz="4400" dirty="0">
                <a:ea typeface="ＭＳ Ｐゴシック" charset="-128"/>
              </a:rPr>
              <a:t>Use </a:t>
            </a:r>
            <a:r>
              <a:rPr lang="en-US" altLang="en-US" sz="4400" b="1" dirty="0">
                <a:ea typeface="ＭＳ Ｐゴシック" charset="-128"/>
              </a:rPr>
              <a:t>DATA</a:t>
            </a:r>
            <a:r>
              <a:rPr lang="en-US" altLang="en-US" sz="4400" dirty="0">
                <a:ea typeface="ＭＳ Ｐゴシック" charset="-128"/>
              </a:rPr>
              <a:t> to improve services</a:t>
            </a:r>
          </a:p>
          <a:p>
            <a:pPr>
              <a:buFont typeface="Wingdings" charset="2"/>
              <a:buChar char="ü"/>
            </a:pPr>
            <a:r>
              <a:rPr lang="en-US" altLang="en-US" sz="4400" dirty="0">
                <a:ea typeface="ＭＳ Ｐゴシック" charset="-128"/>
              </a:rPr>
              <a:t>Use </a:t>
            </a:r>
            <a:r>
              <a:rPr lang="en-US" altLang="en-US" sz="4400" b="1" dirty="0">
                <a:ea typeface="ＭＳ Ｐゴシック" charset="-128"/>
              </a:rPr>
              <a:t>TEAMS</a:t>
            </a:r>
            <a:r>
              <a:rPr lang="en-US" altLang="en-US" sz="4400" dirty="0">
                <a:ea typeface="ＭＳ Ｐゴシック" charset="-128"/>
              </a:rPr>
              <a:t> to improve quality</a:t>
            </a:r>
          </a:p>
          <a:p>
            <a:pPr>
              <a:buFont typeface="Wingdings" charset="2"/>
              <a:buChar char="ü"/>
            </a:pPr>
            <a:r>
              <a:rPr lang="en-US" altLang="en-US" sz="4400" dirty="0">
                <a:ea typeface="ＭＳ Ｐゴシック" charset="-128"/>
              </a:rPr>
              <a:t>Improve </a:t>
            </a:r>
            <a:r>
              <a:rPr lang="en-US" altLang="en-US" sz="4400" b="1" dirty="0">
                <a:ea typeface="ＭＳ Ｐゴシック" charset="-128"/>
              </a:rPr>
              <a:t>COMMUNICATION</a:t>
            </a:r>
          </a:p>
          <a:p>
            <a:pPr marL="514350" indent="-514350"/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758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B7D72D-E351-2D43-8751-DBDF814BD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Process Mapping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8FC518-418B-7348-A2F3-70E15A955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RESOURCE: WORKBOOK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50FB96-B989-E042-AF4E-07353F9B8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164" y="2776223"/>
            <a:ext cx="3409483" cy="35357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F66057-4D45-6E46-950E-D2CAABE58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52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190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6839" y="5118853"/>
            <a:ext cx="10515600" cy="1500187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tx1"/>
                </a:solidFill>
                <a:latin typeface="+mj-lt"/>
              </a:rPr>
              <a:t>DATA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482335" y="1039222"/>
            <a:ext cx="9073662" cy="4079631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/>
              <a:t>“What gets measured, gets fixed.”</a:t>
            </a:r>
          </a:p>
        </p:txBody>
      </p:sp>
    </p:spTree>
    <p:extLst>
      <p:ext uri="{BB962C8B-B14F-4D97-AF65-F5344CB8AC3E}">
        <p14:creationId xmlns:p14="http://schemas.microsoft.com/office/powerpoint/2010/main" val="41278613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8B695-05F6-8845-BB26-74330657D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TEAMS: Multidisciplinary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AB93FF-0335-004E-AF7E-61F2B3505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391" y="3524804"/>
            <a:ext cx="4095307" cy="3071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077130-2B5B-0F42-9D2E-2FD2ED832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67" y="1690688"/>
            <a:ext cx="4890977" cy="36682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27D2DF-0E9E-EF4B-9788-088D0D84C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3689" y="455132"/>
            <a:ext cx="4575544" cy="343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752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F837E-5193-3740-916C-2CC21E193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59" y="444749"/>
            <a:ext cx="10515600" cy="1325563"/>
          </a:xfrm>
        </p:spPr>
        <p:txBody>
          <a:bodyPr/>
          <a:lstStyle/>
          <a:p>
            <a:r>
              <a:rPr lang="en-US" dirty="0"/>
              <a:t>STOP &amp; SUMMARIZE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955C71-D4B9-C348-BCA9-71DA07943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07531"/>
            <a:ext cx="5602941" cy="3596157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9C0C66-7C0B-E541-A7DC-37D26DB4DC1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9259" y="2228571"/>
            <a:ext cx="4885690" cy="3657600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7A5944-DB15-3342-B52E-0E62DD6464F6}"/>
              </a:ext>
            </a:extLst>
          </p:cNvPr>
          <p:cNvSpPr txBox="1"/>
          <p:nvPr/>
        </p:nvSpPr>
        <p:spPr>
          <a:xfrm>
            <a:off x="7342094" y="5271247"/>
            <a:ext cx="1276311" cy="461665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</a:rPr>
              <a:t>CHANGE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D82A22-BA5B-D342-A8FE-2139DF4F8E65}"/>
              </a:ext>
            </a:extLst>
          </p:cNvPr>
          <p:cNvSpPr txBox="1"/>
          <p:nvPr/>
        </p:nvSpPr>
        <p:spPr>
          <a:xfrm>
            <a:off x="9229239" y="5655338"/>
            <a:ext cx="1501758" cy="461665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</a:rPr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3786167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3887F0-3A89-A24F-BADF-4CCCAAFA9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10" b="194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C43894-B32E-5D4C-AFDD-D7FB71BFC095}"/>
              </a:ext>
            </a:extLst>
          </p:cNvPr>
          <p:cNvSpPr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latin typeface="+mj-lt"/>
                <a:ea typeface="+mj-ea"/>
                <a:cs typeface="+mj-cs"/>
                <a:hlinkClick r:id="rId3"/>
              </a:rPr>
              <a:t>larccqi.org</a:t>
            </a:r>
            <a:endParaRPr lang="en-US" sz="4000" b="1">
              <a:latin typeface="+mj-lt"/>
              <a:ea typeface="+mj-ea"/>
              <a:cs typeface="+mj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8936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01BDE2-E4B6-AA47-84B1-0E536D15A8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22" r="62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DF8DB1-B6EA-2D45-93ED-45B2ABB0429E}"/>
              </a:ext>
            </a:extLst>
          </p:cNvPr>
          <p:cNvSpPr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atin typeface="+mj-lt"/>
                <a:ea typeface="+mj-ea"/>
                <a:cs typeface="+mj-cs"/>
              </a:rPr>
              <a:t>larccqi.org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1968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The LARC Initiative  â A Health Systems Strengthening Approach">
            <a:hlinkClick r:id="" action="ppaction://media"/>
            <a:extLst>
              <a:ext uri="{FF2B5EF4-FFF2-40B4-BE49-F238E27FC236}">
                <a16:creationId xmlns:a16="http://schemas.microsoft.com/office/drawing/2014/main" id="{58344903-B487-834E-8046-7960C5B673F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49019" y="421392"/>
            <a:ext cx="10693961" cy="601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1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for </a:t>
            </a:r>
            <a:br>
              <a:rPr lang="en-US" dirty="0"/>
            </a:br>
            <a:r>
              <a:rPr lang="en-US" dirty="0"/>
              <a:t>the LARC Initiative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Coaches / Mentors</a:t>
            </a:r>
          </a:p>
          <a:p>
            <a:r>
              <a:rPr lang="en-US" dirty="0"/>
              <a:t>Stakeholder Analysis</a:t>
            </a:r>
          </a:p>
          <a:p>
            <a:r>
              <a:rPr lang="en-US" dirty="0"/>
              <a:t>Team Formation</a:t>
            </a:r>
          </a:p>
          <a:p>
            <a:r>
              <a:rPr lang="en-US" dirty="0"/>
              <a:t>Timeline / Checklist</a:t>
            </a:r>
          </a:p>
        </p:txBody>
      </p:sp>
    </p:spTree>
    <p:extLst>
      <p:ext uri="{BB962C8B-B14F-4D97-AF65-F5344CB8AC3E}">
        <p14:creationId xmlns:p14="http://schemas.microsoft.com/office/powerpoint/2010/main" val="6296524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222CF-A820-E144-8225-1052D0641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Coaches / Mentors:</a:t>
            </a:r>
            <a:br>
              <a:rPr lang="en-US" dirty="0"/>
            </a:br>
            <a:r>
              <a:rPr lang="en-US" dirty="0"/>
              <a:t>Roles &amp; Responsibilities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95126-7F92-B744-B0FE-17DAAB76E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Assist facility teams to: </a:t>
            </a:r>
          </a:p>
          <a:p>
            <a:r>
              <a:rPr lang="en-US" sz="3200" dirty="0"/>
              <a:t>Learn &amp; utilize CQI tools </a:t>
            </a:r>
          </a:p>
          <a:p>
            <a:r>
              <a:rPr lang="en-US" sz="3200" dirty="0"/>
              <a:t>Complete project successfully</a:t>
            </a:r>
          </a:p>
          <a:p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7C67B87-68AD-F345-8C16-E33F4D13C5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5570813"/>
              </p:ext>
            </p:extLst>
          </p:nvPr>
        </p:nvGraphicFramePr>
        <p:xfrm>
          <a:off x="5084725" y="75829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3E34DBC1-E830-6441-B9EE-54C44A1290AC}"/>
              </a:ext>
            </a:extLst>
          </p:cNvPr>
          <p:cNvSpPr/>
          <p:nvPr/>
        </p:nvSpPr>
        <p:spPr>
          <a:xfrm>
            <a:off x="1807535" y="4635795"/>
            <a:ext cx="2721935" cy="1541167"/>
          </a:xfrm>
          <a:prstGeom prst="wedgeRoundRectCallout">
            <a:avLst>
              <a:gd name="adj1" fmla="val -20833"/>
              <a:gd name="adj2" fmla="val 84141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IHI Open School </a:t>
            </a:r>
          </a:p>
          <a:p>
            <a:pPr algn="ctr"/>
            <a:r>
              <a:rPr lang="en-US" sz="2400" b="1" dirty="0"/>
              <a:t> 7 Courses</a:t>
            </a:r>
          </a:p>
        </p:txBody>
      </p:sp>
    </p:spTree>
    <p:extLst>
      <p:ext uri="{BB962C8B-B14F-4D97-AF65-F5344CB8AC3E}">
        <p14:creationId xmlns:p14="http://schemas.microsoft.com/office/powerpoint/2010/main" val="254862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3438525"/>
          </a:xfrm>
        </p:spPr>
        <p:txBody>
          <a:bodyPr>
            <a:noAutofit/>
          </a:bodyPr>
          <a:lstStyle/>
          <a:p>
            <a:pPr algn="ctr"/>
            <a:r>
              <a:rPr lang="en-US" sz="8000" dirty="0"/>
              <a:t>The great aim of education is not knowledge, </a:t>
            </a:r>
            <a:br>
              <a:rPr lang="en-US" sz="8000" dirty="0"/>
            </a:br>
            <a:r>
              <a:rPr lang="en-US" sz="8000" dirty="0"/>
              <a:t>but </a:t>
            </a:r>
            <a:r>
              <a:rPr lang="en-US" sz="8000" b="1" i="1" dirty="0"/>
              <a:t>action</a:t>
            </a:r>
            <a:r>
              <a:rPr lang="en-US" sz="8000" dirty="0"/>
              <a:t>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5148263"/>
            <a:ext cx="10515600" cy="1500187"/>
          </a:xfrm>
        </p:spPr>
        <p:txBody>
          <a:bodyPr/>
          <a:lstStyle/>
          <a:p>
            <a:pPr algn="ctr"/>
            <a:r>
              <a:rPr lang="en-US" dirty="0"/>
              <a:t>Herbert Spencer</a:t>
            </a:r>
          </a:p>
        </p:txBody>
      </p:sp>
    </p:spTree>
    <p:extLst>
      <p:ext uri="{BB962C8B-B14F-4D97-AF65-F5344CB8AC3E}">
        <p14:creationId xmlns:p14="http://schemas.microsoft.com/office/powerpoint/2010/main" val="20434972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503BF-9F2D-CF40-85EC-0EC18B297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Coaching Network =</a:t>
            </a:r>
            <a:br>
              <a:rPr lang="en-US" dirty="0"/>
            </a:br>
            <a:r>
              <a:rPr lang="en-US" dirty="0"/>
              <a:t>Learning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75055-12A0-4548-8FA9-CD5481AD4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sz="3200" dirty="0"/>
              <a:t>Monthly Calls</a:t>
            </a:r>
          </a:p>
          <a:p>
            <a:pPr lvl="1"/>
            <a:r>
              <a:rPr lang="en-US" sz="2800" dirty="0"/>
              <a:t>Project Updates</a:t>
            </a:r>
          </a:p>
          <a:p>
            <a:pPr lvl="1"/>
            <a:r>
              <a:rPr lang="en-US" sz="2800" dirty="0"/>
              <a:t>Successes </a:t>
            </a:r>
          </a:p>
          <a:p>
            <a:pPr lvl="1"/>
            <a:r>
              <a:rPr lang="en-US" sz="2800" dirty="0"/>
              <a:t>Challenges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C5DEEE5-7E05-1A43-AD9A-A6E2B040B3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3598498"/>
              </p:ext>
            </p:extLst>
          </p:nvPr>
        </p:nvGraphicFramePr>
        <p:xfrm>
          <a:off x="4902791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46605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Stakeholder Analysis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0" y="1555052"/>
            <a:ext cx="9335120" cy="462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092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Formation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B91075-C608-BC45-B8AD-7A82A8953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6621" y="-429021"/>
            <a:ext cx="5928850" cy="7672631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17A287-265B-7847-9B69-29853592E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20" y="2662084"/>
            <a:ext cx="5435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123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975B6-F2BE-3E43-A2CA-2C930AE71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530023" cy="1600200"/>
          </a:xfrm>
        </p:spPr>
        <p:txBody>
          <a:bodyPr>
            <a:noAutofit/>
          </a:bodyPr>
          <a:lstStyle/>
          <a:p>
            <a:r>
              <a:rPr lang="en-US" sz="4000" dirty="0"/>
              <a:t>LARC Planning &amp; Preparation Checklist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D2EE8F-7F6F-D145-9D7A-2651CFC39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1950"/>
            <a:ext cx="4660900" cy="613410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39D626FF-8B8D-3743-9C9A-8F1DA6AD5227}"/>
              </a:ext>
            </a:extLst>
          </p:cNvPr>
          <p:cNvSpPr/>
          <p:nvPr/>
        </p:nvSpPr>
        <p:spPr>
          <a:xfrm>
            <a:off x="599141" y="2778225"/>
            <a:ext cx="1671918" cy="877933"/>
          </a:xfrm>
          <a:prstGeom prst="wedgeRoundRectCallout">
            <a:avLst>
              <a:gd name="adj1" fmla="val -20833"/>
              <a:gd name="adj2" fmla="val 84141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Planning Checklist</a:t>
            </a:r>
          </a:p>
        </p:txBody>
      </p:sp>
      <p:sp>
        <p:nvSpPr>
          <p:cNvPr id="18" name="Curved Down Ribbon 17">
            <a:extLst>
              <a:ext uri="{FF2B5EF4-FFF2-40B4-BE49-F238E27FC236}">
                <a16:creationId xmlns:a16="http://schemas.microsoft.com/office/drawing/2014/main" id="{D11D8B36-2384-1446-94C0-A9D1DFD0BD09}"/>
              </a:ext>
            </a:extLst>
          </p:cNvPr>
          <p:cNvSpPr/>
          <p:nvPr/>
        </p:nvSpPr>
        <p:spPr>
          <a:xfrm>
            <a:off x="2805906" y="3429000"/>
            <a:ext cx="2563905" cy="2336740"/>
          </a:xfrm>
          <a:prstGeom prst="ellipseRibbo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Step-by-Step Planning</a:t>
            </a:r>
          </a:p>
        </p:txBody>
      </p:sp>
    </p:spTree>
    <p:extLst>
      <p:ext uri="{BB962C8B-B14F-4D97-AF65-F5344CB8AC3E}">
        <p14:creationId xmlns:p14="http://schemas.microsoft.com/office/powerpoint/2010/main" val="14948522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F837E-5193-3740-916C-2CC21E193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 &amp; SUMMARIZE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83CCBE-20B0-174B-96F9-60B308909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4816893" cy="23848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278A1C-C142-4B4B-B535-EB80BAEC9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309" y="4226094"/>
            <a:ext cx="4656673" cy="2350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C2ADC6-CBD7-D749-AE2C-7458ECB9B571}"/>
              </a:ext>
            </a:extLst>
          </p:cNvPr>
          <p:cNvSpPr txBox="1"/>
          <p:nvPr/>
        </p:nvSpPr>
        <p:spPr>
          <a:xfrm>
            <a:off x="2554941" y="2883134"/>
            <a:ext cx="2509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STAKEHOLDER ANALYSIS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F6C399-0199-054F-9164-5F8B4CCE0CB9}"/>
              </a:ext>
            </a:extLst>
          </p:cNvPr>
          <p:cNvSpPr txBox="1"/>
          <p:nvPr/>
        </p:nvSpPr>
        <p:spPr>
          <a:xfrm>
            <a:off x="2815801" y="5724945"/>
            <a:ext cx="1997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TEAM FORMATION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0CB116-F192-064D-B700-C75E460C1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536" y="298260"/>
            <a:ext cx="4660900" cy="613410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4DB759-BFE7-4A49-A999-F215AF56F76E}"/>
              </a:ext>
            </a:extLst>
          </p:cNvPr>
          <p:cNvSpPr/>
          <p:nvPr/>
        </p:nvSpPr>
        <p:spPr>
          <a:xfrm>
            <a:off x="8180228" y="2790801"/>
            <a:ext cx="1526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</a:rPr>
              <a:t>CHECKLIST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853784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for Smart Start: </a:t>
            </a:r>
            <a:br>
              <a:rPr lang="en-US" dirty="0"/>
            </a:br>
            <a:r>
              <a:rPr lang="en-US" dirty="0"/>
              <a:t>The 2-Day On-Site Session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5260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2D549-8E6A-1543-9DBF-D2D9895BB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Guide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7B7145-B7AF-714F-B7EF-D13E409EA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295" y="1690688"/>
            <a:ext cx="3686762" cy="4731488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51C40F-601B-3841-9498-FC2B043DC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0" y="290586"/>
            <a:ext cx="4749800" cy="627380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3C0B10-C4F4-1643-9AF7-35DC09EEC38B}"/>
              </a:ext>
            </a:extLst>
          </p:cNvPr>
          <p:cNvSpPr/>
          <p:nvPr/>
        </p:nvSpPr>
        <p:spPr>
          <a:xfrm>
            <a:off x="5105216" y="3244334"/>
            <a:ext cx="1160767" cy="369332"/>
          </a:xfrm>
          <a:prstGeom prst="rect">
            <a:avLst/>
          </a:prstGeom>
          <a:ln w="38100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larccqi.org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0834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2242E-4DA8-5245-A4D1-17F39B65A9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7200" dirty="0"/>
              <a:t>Quality Improvement Collaborative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3FD436-603F-2D48-A8D7-5B19513DEA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9600" dirty="0">
                <a:solidFill>
                  <a:schemeClr val="tx1"/>
                </a:solidFill>
                <a:latin typeface="+mj-lt"/>
              </a:rPr>
              <a:t>LARC</a:t>
            </a:r>
          </a:p>
        </p:txBody>
      </p:sp>
      <p:sp>
        <p:nvSpPr>
          <p:cNvPr id="4" name="Wave 3">
            <a:extLst>
              <a:ext uri="{FF2B5EF4-FFF2-40B4-BE49-F238E27FC236}">
                <a16:creationId xmlns:a16="http://schemas.microsoft.com/office/drawing/2014/main" id="{5BB48BFA-390C-A740-8DA8-5D634FAA3926}"/>
              </a:ext>
            </a:extLst>
          </p:cNvPr>
          <p:cNvSpPr/>
          <p:nvPr/>
        </p:nvSpPr>
        <p:spPr>
          <a:xfrm>
            <a:off x="8095871" y="2773981"/>
            <a:ext cx="2403565" cy="1463040"/>
          </a:xfrm>
          <a:prstGeom prst="wav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Thank You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E80435-3889-FC42-A79F-1BCBE1F9A67E}"/>
              </a:ext>
            </a:extLst>
          </p:cNvPr>
          <p:cNvGrpSpPr/>
          <p:nvPr/>
        </p:nvGrpSpPr>
        <p:grpSpPr>
          <a:xfrm>
            <a:off x="8095871" y="4671575"/>
            <a:ext cx="2947722" cy="1356600"/>
            <a:chOff x="3924507" y="2906308"/>
            <a:chExt cx="2947722" cy="1356600"/>
          </a:xfrm>
        </p:grpSpPr>
        <p:pic>
          <p:nvPicPr>
            <p:cNvPr id="7" name="Picture 6" descr="Home Page - &lt;strong&gt;Collaborative&lt;/strong&gt; Practice Solutions">
              <a:extLst>
                <a:ext uri="{FF2B5EF4-FFF2-40B4-BE49-F238E27FC236}">
                  <a16:creationId xmlns:a16="http://schemas.microsoft.com/office/drawing/2014/main" id="{454170B7-DF3E-7B4F-B838-809DFBA0E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75"/>
            <a:stretch/>
          </p:blipFill>
          <p:spPr>
            <a:xfrm>
              <a:off x="3924507" y="2906308"/>
              <a:ext cx="2947722" cy="13566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E7A85E-866C-6948-9038-1BDF4EE539BD}"/>
                </a:ext>
              </a:extLst>
            </p:cNvPr>
            <p:cNvSpPr txBox="1"/>
            <p:nvPr/>
          </p:nvSpPr>
          <p:spPr>
            <a:xfrm>
              <a:off x="5013386" y="3385802"/>
              <a:ext cx="872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 Black" panose="020B0A04020102020204" pitchFamily="34" charset="0"/>
                </a:rPr>
                <a:t>LARC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85792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2242E-4DA8-5245-A4D1-17F39B65A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3FD436-603F-2D48-A8D7-5B19513DEA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9600" dirty="0"/>
              <a:t>??????????????????</a:t>
            </a:r>
          </a:p>
        </p:txBody>
      </p:sp>
      <p:sp>
        <p:nvSpPr>
          <p:cNvPr id="4" name="Wave 3">
            <a:extLst>
              <a:ext uri="{FF2B5EF4-FFF2-40B4-BE49-F238E27FC236}">
                <a16:creationId xmlns:a16="http://schemas.microsoft.com/office/drawing/2014/main" id="{5BB48BFA-390C-A740-8DA8-5D634FAA3926}"/>
              </a:ext>
            </a:extLst>
          </p:cNvPr>
          <p:cNvSpPr/>
          <p:nvPr/>
        </p:nvSpPr>
        <p:spPr>
          <a:xfrm>
            <a:off x="6714307" y="1673066"/>
            <a:ext cx="2403565" cy="1463040"/>
          </a:xfrm>
          <a:prstGeom prst="wav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72194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567" y="1347537"/>
            <a:ext cx="11353801" cy="107482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/>
              <a:t>Purpose/Expectations: </a:t>
            </a:r>
            <a:br>
              <a:rPr lang="en-US" sz="5400" b="1" dirty="0"/>
            </a:br>
            <a:r>
              <a:rPr lang="en-US" sz="5400" b="1" dirty="0"/>
              <a:t>To create an </a:t>
            </a:r>
            <a:r>
              <a:rPr lang="en-US" sz="5400" b="1" dirty="0">
                <a:solidFill>
                  <a:srgbClr val="FF0000"/>
                </a:solidFill>
              </a:rPr>
              <a:t>improvement</a:t>
            </a:r>
            <a:r>
              <a:rPr lang="en-US" sz="5400" b="1" dirty="0"/>
              <a:t> </a:t>
            </a:r>
            <a:r>
              <a:rPr lang="en-US" sz="5400" b="1" dirty="0">
                <a:solidFill>
                  <a:srgbClr val="FF0000"/>
                </a:solidFill>
              </a:rPr>
              <a:t>culture</a:t>
            </a:r>
            <a:r>
              <a:rPr lang="en-US" sz="5400" b="1" dirty="0"/>
              <a:t> where team members </a:t>
            </a:r>
            <a:r>
              <a:rPr lang="en-US" sz="5400" b="1" u="sng" dirty="0"/>
              <a:t>understand</a:t>
            </a:r>
            <a:r>
              <a:rPr lang="en-US" sz="5400" b="1" dirty="0"/>
              <a:t> and </a:t>
            </a:r>
            <a:r>
              <a:rPr lang="en-US" sz="5400" b="1" u="sng" dirty="0"/>
              <a:t>utilize</a:t>
            </a:r>
            <a:r>
              <a:rPr lang="en-US" sz="5400" b="1" dirty="0"/>
              <a:t> </a:t>
            </a:r>
            <a:r>
              <a:rPr lang="en-US" sz="5400" b="1" i="1" dirty="0"/>
              <a:t>practical QI tools</a:t>
            </a:r>
            <a:r>
              <a:rPr lang="en-US" sz="5400" b="1" dirty="0"/>
              <a:t>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160295"/>
            <a:ext cx="10515600" cy="3497179"/>
          </a:xfrm>
        </p:spPr>
        <p:txBody>
          <a:bodyPr>
            <a:normAutofit fontScale="92500"/>
          </a:bodyPr>
          <a:lstStyle/>
          <a:p>
            <a:pPr>
              <a:buFont typeface="Arial" charset="0"/>
              <a:buChar char="•"/>
            </a:pPr>
            <a:endParaRPr lang="en-US" sz="4800" dirty="0"/>
          </a:p>
          <a:p>
            <a:pPr algn="ctr">
              <a:buFont typeface="Arial" charset="0"/>
              <a:buChar char="•"/>
            </a:pPr>
            <a:r>
              <a:rPr lang="en-US" sz="4800" dirty="0"/>
              <a:t>to successfully complete a QI project </a:t>
            </a:r>
          </a:p>
          <a:p>
            <a:pPr marL="0" indent="0" algn="ctr">
              <a:buNone/>
            </a:pPr>
            <a:r>
              <a:rPr lang="en-US" sz="4800" u="sng" dirty="0"/>
              <a:t>and</a:t>
            </a:r>
            <a:r>
              <a:rPr lang="en-US" sz="4800" dirty="0"/>
              <a:t> </a:t>
            </a:r>
          </a:p>
          <a:p>
            <a:pPr algn="ctr">
              <a:buFont typeface="Arial" charset="0"/>
              <a:buChar char="•"/>
            </a:pPr>
            <a:r>
              <a:rPr lang="en-US" sz="4800" dirty="0"/>
              <a:t>to make CQI the way you work for the future!</a:t>
            </a:r>
          </a:p>
        </p:txBody>
      </p:sp>
    </p:spTree>
    <p:extLst>
      <p:ext uri="{BB962C8B-B14F-4D97-AF65-F5344CB8AC3E}">
        <p14:creationId xmlns:p14="http://schemas.microsoft.com/office/powerpoint/2010/main" val="352532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 Improvement in your DNA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010" y="1690688"/>
            <a:ext cx="9453980" cy="536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3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35D95-5CD8-724C-BE48-C86C5B672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LARC = Measurable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24B1B6-1196-DE41-9CDB-34EC99EE9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LARC 1.0 - Results from 6 countries (2016-2017)</a:t>
            </a:r>
          </a:p>
          <a:p>
            <a:r>
              <a:rPr lang="en-US" dirty="0"/>
              <a:t>LARC 2.0 – Results from 5 Sites in Kenya (2018-2019)</a:t>
            </a:r>
          </a:p>
        </p:txBody>
      </p:sp>
    </p:spTree>
    <p:extLst>
      <p:ext uri="{BB962C8B-B14F-4D97-AF65-F5344CB8AC3E}">
        <p14:creationId xmlns:p14="http://schemas.microsoft.com/office/powerpoint/2010/main" val="2014703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29747" y="51066"/>
            <a:ext cx="3762103" cy="3311434"/>
          </a:xfrm>
          <a:prstGeom prst="rect">
            <a:avLst/>
          </a:prstGeom>
          <a:solidFill>
            <a:srgbClr val="FCE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95502" y="51066"/>
            <a:ext cx="3762103" cy="3311434"/>
          </a:xfrm>
          <a:prstGeom prst="rect">
            <a:avLst/>
          </a:prstGeom>
          <a:solidFill>
            <a:srgbClr val="E0E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4413392" y="979542"/>
          <a:ext cx="3446093" cy="2382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Rectangle 21"/>
          <p:cNvSpPr/>
          <p:nvPr/>
        </p:nvSpPr>
        <p:spPr>
          <a:xfrm>
            <a:off x="4288483" y="59632"/>
            <a:ext cx="3762103" cy="840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 descr="&lt;strong&gt;Malawi&lt;/strong&gt; - Free Country Flags, All the flags in the worl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650" y="139165"/>
            <a:ext cx="649168" cy="429556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4381288" y="568721"/>
            <a:ext cx="661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Malawi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72641" y="59632"/>
            <a:ext cx="2924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increase the percentage of viral load tests ordered for eligible patients from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(July 2016)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June 2017 in CPN, CCR, and ARV clinics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29746" y="59632"/>
            <a:ext cx="3762103" cy="840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 descr="File:Flag of &lt;strong&gt;Kenya&lt;/strong&gt;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856" y="139165"/>
            <a:ext cx="723126" cy="482085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8497361" y="588825"/>
            <a:ext cx="569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Kenya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201730" y="102255"/>
            <a:ext cx="2924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increase the percentage of patients with viral load results placed in their files from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(October 2016)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June 2017</a:t>
            </a:r>
          </a:p>
        </p:txBody>
      </p:sp>
      <p:graphicFrame>
        <p:nvGraphicFramePr>
          <p:cNvPr id="30" name="Chart 29"/>
          <p:cNvGraphicFramePr>
            <a:graphicFrameLocks/>
          </p:cNvGraphicFramePr>
          <p:nvPr/>
        </p:nvGraphicFramePr>
        <p:xfrm>
          <a:off x="8475120" y="865823"/>
          <a:ext cx="3616730" cy="2311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10330932" y="3080307"/>
            <a:ext cx="773486" cy="2975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Nationwide HCW strike</a:t>
            </a:r>
          </a:p>
        </p:txBody>
      </p:sp>
      <p:cxnSp>
        <p:nvCxnSpPr>
          <p:cNvPr id="36" name="Straight Arrow Connector 35"/>
          <p:cNvCxnSpPr>
            <a:stCxn id="35" idx="0"/>
          </p:cNvCxnSpPr>
          <p:nvPr/>
        </p:nvCxnSpPr>
        <p:spPr>
          <a:xfrm flipH="1" flipV="1">
            <a:off x="10515600" y="2101206"/>
            <a:ext cx="202075" cy="97910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35614" y="3481833"/>
            <a:ext cx="3762103" cy="3311434"/>
          </a:xfrm>
          <a:prstGeom prst="rect">
            <a:avLst/>
          </a:prstGeom>
          <a:solidFill>
            <a:srgbClr val="FFF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297085" y="3481833"/>
            <a:ext cx="3762103" cy="3311434"/>
          </a:xfrm>
          <a:prstGeom prst="rect">
            <a:avLst/>
          </a:prstGeom>
          <a:solidFill>
            <a:srgbClr val="E5D5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262840" y="3481833"/>
            <a:ext cx="3762103" cy="3311434"/>
          </a:xfrm>
          <a:prstGeom prst="rect">
            <a:avLst/>
          </a:prstGeom>
          <a:solidFill>
            <a:srgbClr val="E6F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42633" y="3481833"/>
            <a:ext cx="3762103" cy="840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211651" y="3488904"/>
            <a:ext cx="2772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increase the percentage of high viral load patients with documented timely follow-up from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(average from Dec’15 to June ‘16)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June 2017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255821" y="3490399"/>
            <a:ext cx="3762103" cy="840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039979" y="3490399"/>
            <a:ext cx="2924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increase the percentage of high VL patients with a documented return visit from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(Oct 2016)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June 2017</a:t>
            </a:r>
          </a:p>
        </p:txBody>
      </p:sp>
      <p:sp>
        <p:nvSpPr>
          <p:cNvPr id="61" name="Rectangle 60"/>
          <p:cNvSpPr/>
          <p:nvPr/>
        </p:nvSpPr>
        <p:spPr>
          <a:xfrm>
            <a:off x="8297084" y="3490399"/>
            <a:ext cx="3762103" cy="840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130737" y="3477487"/>
            <a:ext cx="30062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increase the percentage of high VL patients 1) contacted ≤ 1 week after results receipt from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2) initiated with IAC ≤ 1 month from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between June 2016 and June 2017 </a:t>
            </a:r>
          </a:p>
        </p:txBody>
      </p:sp>
      <p:pic>
        <p:nvPicPr>
          <p:cNvPr id="68" name="Picture 67" descr="File:Flag of &lt;strong&gt;Swaziland&lt;/strong&gt;.svg - WikiVisually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9" y="3538409"/>
            <a:ext cx="690090" cy="46028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69" name="TextBox 68"/>
          <p:cNvSpPr txBox="1"/>
          <p:nvPr/>
        </p:nvSpPr>
        <p:spPr>
          <a:xfrm>
            <a:off x="243396" y="3998693"/>
            <a:ext cx="824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Swaziland</a:t>
            </a:r>
          </a:p>
        </p:txBody>
      </p:sp>
      <p:pic>
        <p:nvPicPr>
          <p:cNvPr id="70" name="Picture 69" descr="File:Flag of &lt;strong&gt;Tanzania&lt;/strong&gt;.svg - Wikivoyage, guida turistica di viaggi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21" y="3553836"/>
            <a:ext cx="690695" cy="46028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71" name="TextBox 70"/>
          <p:cNvSpPr txBox="1"/>
          <p:nvPr/>
        </p:nvSpPr>
        <p:spPr>
          <a:xfrm>
            <a:off x="4318473" y="4002420"/>
            <a:ext cx="7401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Tanzania</a:t>
            </a:r>
          </a:p>
        </p:txBody>
      </p:sp>
      <p:pic>
        <p:nvPicPr>
          <p:cNvPr id="72" name="Picture 71" descr="Imagem de tamanho maior ‎ (ficheiro SVG, de 900 × 600 píxeis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856" y="3569908"/>
            <a:ext cx="690089" cy="46028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73" name="TextBox 72"/>
          <p:cNvSpPr txBox="1"/>
          <p:nvPr/>
        </p:nvSpPr>
        <p:spPr>
          <a:xfrm>
            <a:off x="8420517" y="4030192"/>
            <a:ext cx="674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Uganda</a:t>
            </a:r>
          </a:p>
        </p:txBody>
      </p:sp>
      <p:graphicFrame>
        <p:nvGraphicFramePr>
          <p:cNvPr id="75" name="Chart 74"/>
          <p:cNvGraphicFramePr>
            <a:graphicFrameLocks/>
          </p:cNvGraphicFramePr>
          <p:nvPr/>
        </p:nvGraphicFramePr>
        <p:xfrm>
          <a:off x="275295" y="4376477"/>
          <a:ext cx="3543300" cy="2416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78" name="Content Placeholder 3"/>
          <p:cNvGraphicFramePr>
            <a:graphicFrameLocks/>
          </p:cNvGraphicFramePr>
          <p:nvPr/>
        </p:nvGraphicFramePr>
        <p:xfrm>
          <a:off x="4268585" y="4376477"/>
          <a:ext cx="3996399" cy="238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pSp>
        <p:nvGrpSpPr>
          <p:cNvPr id="79" name="Group 78"/>
          <p:cNvGrpSpPr/>
          <p:nvPr/>
        </p:nvGrpSpPr>
        <p:grpSpPr>
          <a:xfrm>
            <a:off x="8274331" y="4356925"/>
            <a:ext cx="3751106" cy="2715934"/>
            <a:chOff x="4217237" y="1719943"/>
            <a:chExt cx="3751106" cy="2715934"/>
          </a:xfrm>
        </p:grpSpPr>
        <p:grpSp>
          <p:nvGrpSpPr>
            <p:cNvPr id="80" name="Group 79"/>
            <p:cNvGrpSpPr/>
            <p:nvPr/>
          </p:nvGrpSpPr>
          <p:grpSpPr>
            <a:xfrm>
              <a:off x="4217237" y="1719943"/>
              <a:ext cx="3751106" cy="2715934"/>
              <a:chOff x="4213040" y="2077690"/>
              <a:chExt cx="3220658" cy="2362200"/>
            </a:xfrm>
          </p:grpSpPr>
          <p:graphicFrame>
            <p:nvGraphicFramePr>
              <p:cNvPr id="83" name="Chart 82"/>
              <p:cNvGraphicFramePr>
                <a:graphicFrameLocks/>
              </p:cNvGraphicFramePr>
              <p:nvPr/>
            </p:nvGraphicFramePr>
            <p:xfrm>
              <a:off x="4213040" y="2077690"/>
              <a:ext cx="3220658" cy="2362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1"/>
              </a:graphicData>
            </a:graphic>
          </p:graphicFrame>
          <p:grpSp>
            <p:nvGrpSpPr>
              <p:cNvPr id="84" name="Group 83"/>
              <p:cNvGrpSpPr/>
              <p:nvPr/>
            </p:nvGrpSpPr>
            <p:grpSpPr>
              <a:xfrm>
                <a:off x="5157201" y="2742664"/>
                <a:ext cx="2176054" cy="1393534"/>
                <a:chOff x="5466810" y="3268444"/>
                <a:chExt cx="2499358" cy="1393534"/>
              </a:xfrm>
            </p:grpSpPr>
            <p:sp>
              <p:nvSpPr>
                <p:cNvPr id="85" name="TextBox 84"/>
                <p:cNvSpPr txBox="1"/>
                <p:nvPr/>
              </p:nvSpPr>
              <p:spPr>
                <a:xfrm>
                  <a:off x="5466810" y="4359977"/>
                  <a:ext cx="750597" cy="294459"/>
                </a:xfrm>
                <a:prstGeom prst="rect">
                  <a:avLst/>
                </a:prstGeom>
                <a:solidFill>
                  <a:srgbClr val="E7E6E6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34" charset="-128"/>
                      <a:cs typeface="Times New Roman" panose="02020603050405020304" pitchFamily="18" charset="0"/>
                    </a:rPr>
                    <a:t>HVL register implemented</a:t>
                  </a: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7110937" y="4352644"/>
                  <a:ext cx="855231" cy="309334"/>
                </a:xfrm>
                <a:prstGeom prst="rect">
                  <a:avLst/>
                </a:prstGeom>
                <a:solidFill>
                  <a:srgbClr val="E7E6E6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34" charset="-128"/>
                      <a:cs typeface="Times New Roman" panose="02020603050405020304" pitchFamily="18" charset="0"/>
                    </a:rPr>
                    <a:t>HVL stickers on patient files</a:t>
                  </a:r>
                </a:p>
              </p:txBody>
            </p:sp>
            <p:cxnSp>
              <p:nvCxnSpPr>
                <p:cNvPr id="87" name="Straight Arrow Connector 86"/>
                <p:cNvCxnSpPr>
                  <a:stCxn id="85" idx="0"/>
                </p:cNvCxnSpPr>
                <p:nvPr/>
              </p:nvCxnSpPr>
              <p:spPr>
                <a:xfrm flipV="1">
                  <a:off x="5842109" y="3428964"/>
                  <a:ext cx="61478" cy="931013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Arrow Connector 87"/>
                <p:cNvCxnSpPr>
                  <a:stCxn id="86" idx="0"/>
                </p:cNvCxnSpPr>
                <p:nvPr/>
              </p:nvCxnSpPr>
              <p:spPr>
                <a:xfrm flipH="1" flipV="1">
                  <a:off x="6763563" y="3268444"/>
                  <a:ext cx="774990" cy="1084200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9" name="TextBox 88"/>
                <p:cNvSpPr txBox="1"/>
                <p:nvPr/>
              </p:nvSpPr>
              <p:spPr>
                <a:xfrm>
                  <a:off x="6311081" y="4359977"/>
                  <a:ext cx="759318" cy="294459"/>
                </a:xfrm>
                <a:prstGeom prst="rect">
                  <a:avLst/>
                </a:prstGeom>
                <a:solidFill>
                  <a:srgbClr val="E7E6E6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34" charset="-128"/>
                      <a:cs typeface="Times New Roman" panose="02020603050405020304" pitchFamily="18" charset="0"/>
                    </a:rPr>
                    <a:t>IAC forms implemented</a:t>
                  </a:r>
                </a:p>
              </p:txBody>
            </p:sp>
            <p:cxnSp>
              <p:nvCxnSpPr>
                <p:cNvPr id="90" name="Straight Arrow Connector 89"/>
                <p:cNvCxnSpPr/>
                <p:nvPr/>
              </p:nvCxnSpPr>
              <p:spPr>
                <a:xfrm flipH="1" flipV="1">
                  <a:off x="6378563" y="3428964"/>
                  <a:ext cx="260393" cy="931014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1" name="TextBox 80"/>
            <p:cNvSpPr txBox="1"/>
            <p:nvPr/>
          </p:nvSpPr>
          <p:spPr>
            <a:xfrm>
              <a:off x="4663208" y="3838327"/>
              <a:ext cx="544683" cy="215444"/>
            </a:xfrm>
            <a:prstGeom prst="rect">
              <a:avLst/>
            </a:prstGeom>
            <a:solidFill>
              <a:srgbClr val="E7E6E6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Baseline</a:t>
              </a:r>
            </a:p>
          </p:txBody>
        </p:sp>
        <p:cxnSp>
          <p:nvCxnSpPr>
            <p:cNvPr id="82" name="Straight Arrow Connector 81"/>
            <p:cNvCxnSpPr>
              <a:stCxn id="81" idx="0"/>
            </p:cNvCxnSpPr>
            <p:nvPr/>
          </p:nvCxnSpPr>
          <p:spPr>
            <a:xfrm flipV="1">
              <a:off x="4935550" y="3653059"/>
              <a:ext cx="113835" cy="185268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183476" y="51066"/>
            <a:ext cx="3945739" cy="3311434"/>
            <a:chOff x="183476" y="51066"/>
            <a:chExt cx="3945739" cy="3311434"/>
          </a:xfrm>
        </p:grpSpPr>
        <p:sp>
          <p:nvSpPr>
            <p:cNvPr id="59" name="Rectangle 58"/>
            <p:cNvSpPr/>
            <p:nvPr/>
          </p:nvSpPr>
          <p:spPr>
            <a:xfrm>
              <a:off x="268276" y="51066"/>
              <a:ext cx="3762103" cy="3311434"/>
            </a:xfrm>
            <a:prstGeom prst="rect">
              <a:avLst/>
            </a:prstGeom>
            <a:solidFill>
              <a:srgbClr val="E3E7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75295" y="51066"/>
              <a:ext cx="3762103" cy="8403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3" name="Picture 62" descr="&lt;strong&gt;Mozambique&lt;/strong&gt;, Información de Viaje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34" y="145673"/>
              <a:ext cx="634968" cy="423048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65" name="TextBox 64"/>
            <p:cNvSpPr txBox="1"/>
            <p:nvPr/>
          </p:nvSpPr>
          <p:spPr>
            <a:xfrm>
              <a:off x="261257" y="610087"/>
              <a:ext cx="1025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Mozambique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244313" y="111302"/>
              <a:ext cx="27720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increase the percentage of viral load samples collected from eligible patients from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45%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(Jul 2016) to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80%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by Aug 2017</a:t>
              </a:r>
            </a:p>
          </p:txBody>
        </p:sp>
        <p:graphicFrame>
          <p:nvGraphicFramePr>
            <p:cNvPr id="67" name="Chart 66"/>
            <p:cNvGraphicFramePr>
              <a:graphicFrameLocks/>
            </p:cNvGraphicFramePr>
            <p:nvPr/>
          </p:nvGraphicFramePr>
          <p:xfrm>
            <a:off x="183476" y="829454"/>
            <a:ext cx="3945739" cy="24973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3"/>
            </a:graphicData>
          </a:graphic>
        </p:graphicFrame>
        <p:sp>
          <p:nvSpPr>
            <p:cNvPr id="74" name="TextBox 73"/>
            <p:cNvSpPr txBox="1"/>
            <p:nvPr/>
          </p:nvSpPr>
          <p:spPr>
            <a:xfrm>
              <a:off x="1287179" y="1245118"/>
              <a:ext cx="7850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LARC Project 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spread to 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 Clinic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87270" y="2128669"/>
              <a:ext cx="6097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Clinician Education began</a:t>
              </a:r>
            </a:p>
          </p:txBody>
        </p:sp>
        <p:cxnSp>
          <p:nvCxnSpPr>
            <p:cNvPr id="77" name="Straight Arrow Connector 76"/>
            <p:cNvCxnSpPr>
              <a:stCxn id="76" idx="0"/>
            </p:cNvCxnSpPr>
            <p:nvPr/>
          </p:nvCxnSpPr>
          <p:spPr>
            <a:xfrm flipV="1">
              <a:off x="1192140" y="1919247"/>
              <a:ext cx="0" cy="209422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1809142" y="1601068"/>
              <a:ext cx="758582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Clinician Education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 Clinic</a:t>
              </a:r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 flipV="1">
              <a:off x="2158385" y="1450289"/>
              <a:ext cx="0" cy="209422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2234693" y="1666000"/>
              <a:ext cx="772281" cy="404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Clinic Director Follow-up</a:t>
              </a:r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flipV="1">
              <a:off x="2618714" y="1482093"/>
              <a:ext cx="0" cy="209422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4417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2547</Words>
  <Application>Microsoft Office PowerPoint</Application>
  <PresentationFormat>Widescreen</PresentationFormat>
  <Paragraphs>580</Paragraphs>
  <Slides>58</Slides>
  <Notes>24</Notes>
  <HiddenSlides>2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Arial</vt:lpstr>
      <vt:lpstr>Arial Black</vt:lpstr>
      <vt:lpstr>Arial Rounded MT Bold</vt:lpstr>
      <vt:lpstr>Calibri</vt:lpstr>
      <vt:lpstr>Calibri Light</vt:lpstr>
      <vt:lpstr>Myriad Web Pro</vt:lpstr>
      <vt:lpstr>Times New Roman</vt:lpstr>
      <vt:lpstr>Wingdings</vt:lpstr>
      <vt:lpstr>Office Theme</vt:lpstr>
      <vt:lpstr>LARC Quality Improvement Collaborative</vt:lpstr>
      <vt:lpstr>Introductory Webinar</vt:lpstr>
      <vt:lpstr>PowerPoint Presentation</vt:lpstr>
      <vt:lpstr>Quality Improvement is all about CHANGE!</vt:lpstr>
      <vt:lpstr>The great aim of education is not knowledge,  but action!</vt:lpstr>
      <vt:lpstr>Purpose/Expectations:  To create an improvement culture where team members understand and utilize practical QI tools: </vt:lpstr>
      <vt:lpstr>Embed Improvement in your DNA</vt:lpstr>
      <vt:lpstr>LARC = Measurable RESULTS</vt:lpstr>
      <vt:lpstr>PowerPoint Presentation</vt:lpstr>
      <vt:lpstr>PowerPoint Presentation</vt:lpstr>
      <vt:lpstr>PowerPoint Presentation</vt:lpstr>
      <vt:lpstr>Frequently Asked Questions (FAQs)  What is LARC?</vt:lpstr>
      <vt:lpstr>Quality Improvement</vt:lpstr>
      <vt:lpstr>Curriculum + Delivery Model = Outcome</vt:lpstr>
      <vt:lpstr>What is LARC?  African Regional Improvement Collaborative  focused on the Laboratory-Clinic Interface</vt:lpstr>
      <vt:lpstr>LARC =  African Regional Improvement Collaborative</vt:lpstr>
      <vt:lpstr>STOP &amp; SUMMARIZE</vt:lpstr>
      <vt:lpstr>Curriculum</vt:lpstr>
      <vt:lpstr>Prerequisites*</vt:lpstr>
      <vt:lpstr>PowerPoint Presentation</vt:lpstr>
      <vt:lpstr>CONTENT: QI Concepts, Tools &amp; Skills (PowerPoint) Presented in Learning Sessions </vt:lpstr>
      <vt:lpstr>PowerPoint Presentation</vt:lpstr>
      <vt:lpstr>WORKBOOK</vt:lpstr>
      <vt:lpstr>Delivery Model</vt:lpstr>
      <vt:lpstr>Planning &amp; Preparation  for LARC Sessions: Checklist</vt:lpstr>
      <vt:lpstr>Quality Improvement Collaborative Overview: Program Delivery</vt:lpstr>
      <vt:lpstr>PowerPoint Presentation</vt:lpstr>
      <vt:lpstr>PowerPoint Presentation</vt:lpstr>
      <vt:lpstr>PowerPoint Presentation</vt:lpstr>
      <vt:lpstr>PowerPoint Presentation</vt:lpstr>
      <vt:lpstr>Smart Start</vt:lpstr>
      <vt:lpstr>PowerPoint Presentation</vt:lpstr>
      <vt:lpstr>After each training session: Accountability and Follow-Up</vt:lpstr>
      <vt:lpstr>Plan for Spread  from the Very Beginning</vt:lpstr>
      <vt:lpstr>STOP &amp; SUMMARIZE</vt:lpstr>
      <vt:lpstr>Quality Improvement</vt:lpstr>
      <vt:lpstr>Quality Improvement is all about CHANGE!</vt:lpstr>
      <vt:lpstr>How do we create change?</vt:lpstr>
      <vt:lpstr>Quality Improvement Overview</vt:lpstr>
      <vt:lpstr>Guiding Principles  for Quality Improvement</vt:lpstr>
      <vt:lpstr>Process Mapping</vt:lpstr>
      <vt:lpstr>PowerPoint Presentation</vt:lpstr>
      <vt:lpstr>TEAMS: Multidisciplinary</vt:lpstr>
      <vt:lpstr>STOP &amp; SUMMARIZE</vt:lpstr>
      <vt:lpstr>PowerPoint Presentation</vt:lpstr>
      <vt:lpstr>PowerPoint Presentation</vt:lpstr>
      <vt:lpstr>PowerPoint Presentation</vt:lpstr>
      <vt:lpstr>Preparation for  the LARC Initiative </vt:lpstr>
      <vt:lpstr>Coaches / Mentors: Roles &amp; Responsibilities</vt:lpstr>
      <vt:lpstr>Coaching Network = Learning Network</vt:lpstr>
      <vt:lpstr>Stakeholder Analysis</vt:lpstr>
      <vt:lpstr>Team Formation</vt:lpstr>
      <vt:lpstr>LARC Planning &amp; Preparation Checklist</vt:lpstr>
      <vt:lpstr>STOP &amp; SUMMARIZE</vt:lpstr>
      <vt:lpstr>Preparation for Smart Start:  The 2-Day On-Site Session </vt:lpstr>
      <vt:lpstr>Implementation Guide</vt:lpstr>
      <vt:lpstr>Quality Improvement Collaborative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LARC Quality Improvement Collaborative</dc:title>
  <dc:creator>Barbara McKinney</dc:creator>
  <cp:lastModifiedBy>Yao, Katy (CDC/DDPHSIS/CGH/DGHT)</cp:lastModifiedBy>
  <cp:revision>8</cp:revision>
  <dcterms:created xsi:type="dcterms:W3CDTF">2019-09-27T12:31:52Z</dcterms:created>
  <dcterms:modified xsi:type="dcterms:W3CDTF">2019-09-27T14:08:44Z</dcterms:modified>
</cp:coreProperties>
</file>